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7"/>
  </p:notesMasterIdLst>
  <p:handoutMasterIdLst>
    <p:handoutMasterId r:id="rId28"/>
  </p:handoutMasterIdLst>
  <p:sldIdLst>
    <p:sldId id="257" r:id="rId2"/>
    <p:sldId id="258" r:id="rId3"/>
    <p:sldId id="346" r:id="rId4"/>
    <p:sldId id="262" r:id="rId5"/>
    <p:sldId id="263" r:id="rId6"/>
    <p:sldId id="265" r:id="rId7"/>
    <p:sldId id="266" r:id="rId8"/>
    <p:sldId id="267" r:id="rId9"/>
    <p:sldId id="269" r:id="rId10"/>
    <p:sldId id="270" r:id="rId11"/>
    <p:sldId id="271" r:id="rId12"/>
    <p:sldId id="273" r:id="rId13"/>
    <p:sldId id="274" r:id="rId14"/>
    <p:sldId id="276" r:id="rId15"/>
    <p:sldId id="277" r:id="rId16"/>
    <p:sldId id="278" r:id="rId17"/>
    <p:sldId id="279" r:id="rId18"/>
    <p:sldId id="282" r:id="rId19"/>
    <p:sldId id="284" r:id="rId20"/>
    <p:sldId id="285" r:id="rId21"/>
    <p:sldId id="286" r:id="rId22"/>
    <p:sldId id="287" r:id="rId23"/>
    <p:sldId id="348" r:id="rId24"/>
    <p:sldId id="349" r:id="rId25"/>
    <p:sldId id="345"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31" autoAdjust="0"/>
    <p:restoredTop sz="94660"/>
  </p:normalViewPr>
  <p:slideViewPr>
    <p:cSldViewPr snapToGrid="0">
      <p:cViewPr varScale="1">
        <p:scale>
          <a:sx n="69" d="100"/>
          <a:sy n="69" d="100"/>
        </p:scale>
        <p:origin x="5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28DA022-9E65-4664-A856-5214A12D99B4}" type="datetimeFigureOut">
              <a:rPr lang="en-US" smtClean="0"/>
              <a:t>11/1/2021</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822E2B9-F781-4F9D-ABBE-4CCCF9848EBB}" type="slidenum">
              <a:rPr lang="en-US" smtClean="0"/>
              <a:t>‹#›</a:t>
            </a:fld>
            <a:endParaRPr lang="en-US" dirty="0"/>
          </a:p>
        </p:txBody>
      </p:sp>
    </p:spTree>
    <p:extLst>
      <p:ext uri="{BB962C8B-B14F-4D97-AF65-F5344CB8AC3E}">
        <p14:creationId xmlns:p14="http://schemas.microsoft.com/office/powerpoint/2010/main" val="415918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81D3565-5882-4148-A903-B3940486E1C1}" type="datetimeFigureOut">
              <a:rPr lang="en-US" smtClean="0"/>
              <a:t>11/1/2021</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6796090-5EFF-4642-A5E8-3B6E17374EA5}" type="slidenum">
              <a:rPr lang="en-US" smtClean="0"/>
              <a:t>‹#›</a:t>
            </a:fld>
            <a:endParaRPr lang="en-US" dirty="0"/>
          </a:p>
        </p:txBody>
      </p:sp>
    </p:spTree>
    <p:extLst>
      <p:ext uri="{BB962C8B-B14F-4D97-AF65-F5344CB8AC3E}">
        <p14:creationId xmlns:p14="http://schemas.microsoft.com/office/powerpoint/2010/main" val="1142320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414463" y="1162050"/>
            <a:ext cx="4181475" cy="3136900"/>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cs typeface="Arial" panose="020B0604020202020204" pitchFamily="34" charset="0"/>
            </a:endParaRP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2117">
              <a:spcBef>
                <a:spcPct val="30000"/>
              </a:spcBef>
              <a:defRPr sz="1200">
                <a:solidFill>
                  <a:schemeClr val="tx1"/>
                </a:solidFill>
                <a:latin typeface="Arial" panose="020B0604020202020204" pitchFamily="34" charset="0"/>
                <a:cs typeface="Arial" panose="020B0604020202020204" pitchFamily="34" charset="0"/>
              </a:defRPr>
            </a:lvl1pPr>
            <a:lvl2pPr marL="771450" indent="-296711" defTabSz="1012117">
              <a:spcBef>
                <a:spcPct val="30000"/>
              </a:spcBef>
              <a:defRPr sz="1200">
                <a:solidFill>
                  <a:schemeClr val="tx1"/>
                </a:solidFill>
                <a:latin typeface="Arial" panose="020B0604020202020204" pitchFamily="34" charset="0"/>
                <a:cs typeface="Arial" panose="020B0604020202020204" pitchFamily="34" charset="0"/>
              </a:defRPr>
            </a:lvl2pPr>
            <a:lvl3pPr marL="1186847" indent="-237369" defTabSz="1012117">
              <a:spcBef>
                <a:spcPct val="30000"/>
              </a:spcBef>
              <a:defRPr sz="1200">
                <a:solidFill>
                  <a:schemeClr val="tx1"/>
                </a:solidFill>
                <a:latin typeface="Arial" panose="020B0604020202020204" pitchFamily="34" charset="0"/>
                <a:cs typeface="Arial" panose="020B0604020202020204" pitchFamily="34" charset="0"/>
              </a:defRPr>
            </a:lvl3pPr>
            <a:lvl4pPr marL="1661585" indent="-237369" defTabSz="1012117">
              <a:spcBef>
                <a:spcPct val="30000"/>
              </a:spcBef>
              <a:defRPr sz="1200">
                <a:solidFill>
                  <a:schemeClr val="tx1"/>
                </a:solidFill>
                <a:latin typeface="Arial" panose="020B0604020202020204" pitchFamily="34" charset="0"/>
                <a:cs typeface="Arial" panose="020B0604020202020204" pitchFamily="34" charset="0"/>
              </a:defRPr>
            </a:lvl4pPr>
            <a:lvl5pPr marL="2136324" indent="-237369" defTabSz="1012117">
              <a:spcBef>
                <a:spcPct val="30000"/>
              </a:spcBef>
              <a:defRPr sz="1200">
                <a:solidFill>
                  <a:schemeClr val="tx1"/>
                </a:solidFill>
                <a:latin typeface="Arial" panose="020B0604020202020204" pitchFamily="34" charset="0"/>
                <a:cs typeface="Arial" panose="020B0604020202020204" pitchFamily="34" charset="0"/>
              </a:defRPr>
            </a:lvl5pPr>
            <a:lvl6pPr marL="2611062" indent="-237369" defTabSz="1012117"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85801" indent="-237369" defTabSz="1012117"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560540" indent="-237369" defTabSz="1012117"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035279" indent="-237369" defTabSz="1012117"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2EE8A69-D9B1-44E2-8837-93CBC6508F26}" type="slidenum">
              <a:rPr lang="en-US" altLang="en-US" sz="1300">
                <a:solidFill>
                  <a:srgbClr val="000000"/>
                </a:solidFill>
              </a:rPr>
              <a:pPr>
                <a:spcBef>
                  <a:spcPct val="0"/>
                </a:spcBef>
              </a:pPr>
              <a:t>1</a:t>
            </a:fld>
            <a:endParaRPr lang="en-US" altLang="en-US" sz="1300" dirty="0">
              <a:solidFill>
                <a:srgbClr val="000000"/>
              </a:solidFill>
            </a:endParaRPr>
          </a:p>
        </p:txBody>
      </p:sp>
    </p:spTree>
    <p:extLst>
      <p:ext uri="{BB962C8B-B14F-4D97-AF65-F5344CB8AC3E}">
        <p14:creationId xmlns:p14="http://schemas.microsoft.com/office/powerpoint/2010/main" val="3705276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8819">
              <a:spcBef>
                <a:spcPct val="30000"/>
              </a:spcBef>
              <a:defRPr sz="1200">
                <a:solidFill>
                  <a:schemeClr val="tx1"/>
                </a:solidFill>
                <a:latin typeface="Arial" panose="020B0604020202020204" pitchFamily="34" charset="0"/>
                <a:cs typeface="Arial" panose="020B0604020202020204" pitchFamily="34" charset="0"/>
              </a:defRPr>
            </a:lvl1pPr>
            <a:lvl2pPr marL="796176" indent="-303305" defTabSz="1008819">
              <a:spcBef>
                <a:spcPct val="30000"/>
              </a:spcBef>
              <a:defRPr sz="1200">
                <a:solidFill>
                  <a:schemeClr val="tx1"/>
                </a:solidFill>
                <a:latin typeface="Arial" panose="020B0604020202020204" pitchFamily="34" charset="0"/>
                <a:cs typeface="Arial" panose="020B0604020202020204" pitchFamily="34" charset="0"/>
              </a:defRPr>
            </a:lvl2pPr>
            <a:lvl3pPr marL="1226408" indent="-242315" defTabSz="1008819">
              <a:spcBef>
                <a:spcPct val="30000"/>
              </a:spcBef>
              <a:defRPr sz="1200">
                <a:solidFill>
                  <a:schemeClr val="tx1"/>
                </a:solidFill>
                <a:latin typeface="Arial" panose="020B0604020202020204" pitchFamily="34" charset="0"/>
                <a:cs typeface="Arial" panose="020B0604020202020204" pitchFamily="34" charset="0"/>
              </a:defRPr>
            </a:lvl3pPr>
            <a:lvl4pPr marL="1719279" indent="-242315" defTabSz="1008819">
              <a:spcBef>
                <a:spcPct val="30000"/>
              </a:spcBef>
              <a:defRPr sz="1200">
                <a:solidFill>
                  <a:schemeClr val="tx1"/>
                </a:solidFill>
                <a:latin typeface="Arial" panose="020B0604020202020204" pitchFamily="34" charset="0"/>
                <a:cs typeface="Arial" panose="020B0604020202020204" pitchFamily="34" charset="0"/>
              </a:defRPr>
            </a:lvl4pPr>
            <a:lvl5pPr marL="2212150" indent="-242315" defTabSz="1008819">
              <a:spcBef>
                <a:spcPct val="30000"/>
              </a:spcBef>
              <a:defRPr sz="1200">
                <a:solidFill>
                  <a:schemeClr val="tx1"/>
                </a:solidFill>
                <a:latin typeface="Arial" panose="020B0604020202020204" pitchFamily="34" charset="0"/>
                <a:cs typeface="Arial" panose="020B0604020202020204" pitchFamily="34" charset="0"/>
              </a:defRPr>
            </a:lvl5pPr>
            <a:lvl6pPr marL="2686889"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61628"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636366"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111105"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5C68614-632D-4D4A-A805-A0585D9C4517}" type="slidenum">
              <a:rPr lang="en-US" altLang="en-US" sz="1300">
                <a:ea typeface="MS PGothic" panose="020B0600070205080204" pitchFamily="34" charset="-128"/>
              </a:rPr>
              <a:pPr>
                <a:spcBef>
                  <a:spcPct val="0"/>
                </a:spcBef>
              </a:pPr>
              <a:t>14</a:t>
            </a:fld>
            <a:endParaRPr lang="en-US" altLang="en-US" sz="1300" dirty="0">
              <a:ea typeface="MS PGothic" panose="020B0600070205080204" pitchFamily="34" charset="-128"/>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8373" lvl="1" indent="-245612"/>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7298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8819">
              <a:spcBef>
                <a:spcPct val="30000"/>
              </a:spcBef>
              <a:defRPr sz="1200">
                <a:solidFill>
                  <a:schemeClr val="tx1"/>
                </a:solidFill>
                <a:latin typeface="Arial" panose="020B0604020202020204" pitchFamily="34" charset="0"/>
                <a:cs typeface="Arial" panose="020B0604020202020204" pitchFamily="34" charset="0"/>
              </a:defRPr>
            </a:lvl1pPr>
            <a:lvl2pPr marL="796176" indent="-303305" defTabSz="1008819">
              <a:spcBef>
                <a:spcPct val="30000"/>
              </a:spcBef>
              <a:defRPr sz="1200">
                <a:solidFill>
                  <a:schemeClr val="tx1"/>
                </a:solidFill>
                <a:latin typeface="Arial" panose="020B0604020202020204" pitchFamily="34" charset="0"/>
                <a:cs typeface="Arial" panose="020B0604020202020204" pitchFamily="34" charset="0"/>
              </a:defRPr>
            </a:lvl2pPr>
            <a:lvl3pPr marL="1226408" indent="-242315" defTabSz="1008819">
              <a:spcBef>
                <a:spcPct val="30000"/>
              </a:spcBef>
              <a:defRPr sz="1200">
                <a:solidFill>
                  <a:schemeClr val="tx1"/>
                </a:solidFill>
                <a:latin typeface="Arial" panose="020B0604020202020204" pitchFamily="34" charset="0"/>
                <a:cs typeface="Arial" panose="020B0604020202020204" pitchFamily="34" charset="0"/>
              </a:defRPr>
            </a:lvl3pPr>
            <a:lvl4pPr marL="1719279" indent="-242315" defTabSz="1008819">
              <a:spcBef>
                <a:spcPct val="30000"/>
              </a:spcBef>
              <a:defRPr sz="1200">
                <a:solidFill>
                  <a:schemeClr val="tx1"/>
                </a:solidFill>
                <a:latin typeface="Arial" panose="020B0604020202020204" pitchFamily="34" charset="0"/>
                <a:cs typeface="Arial" panose="020B0604020202020204" pitchFamily="34" charset="0"/>
              </a:defRPr>
            </a:lvl4pPr>
            <a:lvl5pPr marL="2212150" indent="-242315" defTabSz="1008819">
              <a:spcBef>
                <a:spcPct val="30000"/>
              </a:spcBef>
              <a:defRPr sz="1200">
                <a:solidFill>
                  <a:schemeClr val="tx1"/>
                </a:solidFill>
                <a:latin typeface="Arial" panose="020B0604020202020204" pitchFamily="34" charset="0"/>
                <a:cs typeface="Arial" panose="020B0604020202020204" pitchFamily="34" charset="0"/>
              </a:defRPr>
            </a:lvl5pPr>
            <a:lvl6pPr marL="2686889"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61628"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636366"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111105"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574836C-F239-4D48-B384-B0E74F4A89BC}" type="slidenum">
              <a:rPr lang="en-US" altLang="en-US" sz="1300">
                <a:ea typeface="MS PGothic" panose="020B0600070205080204" pitchFamily="34" charset="-128"/>
              </a:rPr>
              <a:pPr>
                <a:spcBef>
                  <a:spcPct val="0"/>
                </a:spcBef>
              </a:pPr>
              <a:t>15</a:t>
            </a:fld>
            <a:endParaRPr lang="en-US" altLang="en-US" sz="1300" dirty="0">
              <a:ea typeface="MS PGothic" panose="020B0600070205080204" pitchFamily="34" charset="-128"/>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8373" lvl="1" indent="-245612"/>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5677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8819">
              <a:spcBef>
                <a:spcPct val="30000"/>
              </a:spcBef>
              <a:defRPr sz="1200">
                <a:solidFill>
                  <a:schemeClr val="tx1"/>
                </a:solidFill>
                <a:latin typeface="Arial" panose="020B0604020202020204" pitchFamily="34" charset="0"/>
                <a:cs typeface="Arial" panose="020B0604020202020204" pitchFamily="34" charset="0"/>
              </a:defRPr>
            </a:lvl1pPr>
            <a:lvl2pPr marL="796176" indent="-303305" defTabSz="1008819">
              <a:spcBef>
                <a:spcPct val="30000"/>
              </a:spcBef>
              <a:defRPr sz="1200">
                <a:solidFill>
                  <a:schemeClr val="tx1"/>
                </a:solidFill>
                <a:latin typeface="Arial" panose="020B0604020202020204" pitchFamily="34" charset="0"/>
                <a:cs typeface="Arial" panose="020B0604020202020204" pitchFamily="34" charset="0"/>
              </a:defRPr>
            </a:lvl2pPr>
            <a:lvl3pPr marL="1226408" indent="-242315" defTabSz="1008819">
              <a:spcBef>
                <a:spcPct val="30000"/>
              </a:spcBef>
              <a:defRPr sz="1200">
                <a:solidFill>
                  <a:schemeClr val="tx1"/>
                </a:solidFill>
                <a:latin typeface="Arial" panose="020B0604020202020204" pitchFamily="34" charset="0"/>
                <a:cs typeface="Arial" panose="020B0604020202020204" pitchFamily="34" charset="0"/>
              </a:defRPr>
            </a:lvl3pPr>
            <a:lvl4pPr marL="1719279" indent="-242315" defTabSz="1008819">
              <a:spcBef>
                <a:spcPct val="30000"/>
              </a:spcBef>
              <a:defRPr sz="1200">
                <a:solidFill>
                  <a:schemeClr val="tx1"/>
                </a:solidFill>
                <a:latin typeface="Arial" panose="020B0604020202020204" pitchFamily="34" charset="0"/>
                <a:cs typeface="Arial" panose="020B0604020202020204" pitchFamily="34" charset="0"/>
              </a:defRPr>
            </a:lvl4pPr>
            <a:lvl5pPr marL="2212150" indent="-242315" defTabSz="1008819">
              <a:spcBef>
                <a:spcPct val="30000"/>
              </a:spcBef>
              <a:defRPr sz="1200">
                <a:solidFill>
                  <a:schemeClr val="tx1"/>
                </a:solidFill>
                <a:latin typeface="Arial" panose="020B0604020202020204" pitchFamily="34" charset="0"/>
                <a:cs typeface="Arial" panose="020B0604020202020204" pitchFamily="34" charset="0"/>
              </a:defRPr>
            </a:lvl5pPr>
            <a:lvl6pPr marL="2686889"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61628"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636366"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111105"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574836C-F239-4D48-B384-B0E74F4A89BC}" type="slidenum">
              <a:rPr lang="en-US" altLang="en-US" sz="1300">
                <a:ea typeface="MS PGothic" panose="020B0600070205080204" pitchFamily="34" charset="-128"/>
              </a:rPr>
              <a:pPr>
                <a:spcBef>
                  <a:spcPct val="0"/>
                </a:spcBef>
              </a:pPr>
              <a:t>16</a:t>
            </a:fld>
            <a:endParaRPr lang="en-US" altLang="en-US" sz="1300" dirty="0">
              <a:ea typeface="MS PGothic" panose="020B0600070205080204" pitchFamily="34" charset="-128"/>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8373" lvl="1" indent="-245612"/>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15871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67" eaLnBrk="0" hangingPunct="0">
              <a:spcBef>
                <a:spcPct val="30000"/>
              </a:spcBef>
              <a:defRPr sz="1200">
                <a:solidFill>
                  <a:schemeClr val="tx1"/>
                </a:solidFill>
                <a:latin typeface="Arial" charset="0"/>
                <a:cs typeface="Arial" charset="0"/>
              </a:defRPr>
            </a:lvl1pPr>
            <a:lvl2pPr marL="777400" indent="-298999" defTabSz="966767" eaLnBrk="0" hangingPunct="0">
              <a:spcBef>
                <a:spcPct val="30000"/>
              </a:spcBef>
              <a:defRPr sz="1200">
                <a:solidFill>
                  <a:schemeClr val="tx1"/>
                </a:solidFill>
                <a:latin typeface="Arial" charset="0"/>
                <a:cs typeface="Arial" charset="0"/>
              </a:defRPr>
            </a:lvl2pPr>
            <a:lvl3pPr marL="1195999" indent="-239200" defTabSz="966767" eaLnBrk="0" hangingPunct="0">
              <a:spcBef>
                <a:spcPct val="30000"/>
              </a:spcBef>
              <a:defRPr sz="1200">
                <a:solidFill>
                  <a:schemeClr val="tx1"/>
                </a:solidFill>
                <a:latin typeface="Arial" charset="0"/>
                <a:cs typeface="Arial" charset="0"/>
              </a:defRPr>
            </a:lvl3pPr>
            <a:lvl4pPr marL="1674401" indent="-239200" defTabSz="966767" eaLnBrk="0" hangingPunct="0">
              <a:spcBef>
                <a:spcPct val="30000"/>
              </a:spcBef>
              <a:defRPr sz="1200">
                <a:solidFill>
                  <a:schemeClr val="tx1"/>
                </a:solidFill>
                <a:latin typeface="Arial" charset="0"/>
                <a:cs typeface="Arial" charset="0"/>
              </a:defRPr>
            </a:lvl4pPr>
            <a:lvl5pPr marL="2152803" indent="-239200" defTabSz="966767" eaLnBrk="0" hangingPunct="0">
              <a:spcBef>
                <a:spcPct val="30000"/>
              </a:spcBef>
              <a:defRPr sz="1200">
                <a:solidFill>
                  <a:schemeClr val="tx1"/>
                </a:solidFill>
                <a:latin typeface="Arial" charset="0"/>
                <a:cs typeface="Arial" charset="0"/>
              </a:defRPr>
            </a:lvl5pPr>
            <a:lvl6pPr marL="2631203" indent="-239200" defTabSz="966767" eaLnBrk="0" fontAlgn="base" hangingPunct="0">
              <a:spcBef>
                <a:spcPct val="30000"/>
              </a:spcBef>
              <a:spcAft>
                <a:spcPct val="0"/>
              </a:spcAft>
              <a:defRPr sz="1200">
                <a:solidFill>
                  <a:schemeClr val="tx1"/>
                </a:solidFill>
                <a:latin typeface="Arial" charset="0"/>
                <a:cs typeface="Arial" charset="0"/>
              </a:defRPr>
            </a:lvl6pPr>
            <a:lvl7pPr marL="3109603" indent="-239200" defTabSz="966767" eaLnBrk="0" fontAlgn="base" hangingPunct="0">
              <a:spcBef>
                <a:spcPct val="30000"/>
              </a:spcBef>
              <a:spcAft>
                <a:spcPct val="0"/>
              </a:spcAft>
              <a:defRPr sz="1200">
                <a:solidFill>
                  <a:schemeClr val="tx1"/>
                </a:solidFill>
                <a:latin typeface="Arial" charset="0"/>
                <a:cs typeface="Arial" charset="0"/>
              </a:defRPr>
            </a:lvl7pPr>
            <a:lvl8pPr marL="3588003" indent="-239200" defTabSz="966767" eaLnBrk="0" fontAlgn="base" hangingPunct="0">
              <a:spcBef>
                <a:spcPct val="30000"/>
              </a:spcBef>
              <a:spcAft>
                <a:spcPct val="0"/>
              </a:spcAft>
              <a:defRPr sz="1200">
                <a:solidFill>
                  <a:schemeClr val="tx1"/>
                </a:solidFill>
                <a:latin typeface="Arial" charset="0"/>
                <a:cs typeface="Arial" charset="0"/>
              </a:defRPr>
            </a:lvl8pPr>
            <a:lvl9pPr marL="4066403" indent="-239200" defTabSz="96676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30C9BBC-6851-4BD1-B4AD-23C6CA470907}" type="slidenum">
              <a:rPr lang="en-US" altLang="en-US" smtClean="0"/>
              <a:pPr eaLnBrk="1" hangingPunct="1">
                <a:spcBef>
                  <a:spcPct val="0"/>
                </a:spcBef>
              </a:pPr>
              <a:t>17</a:t>
            </a:fld>
            <a:endParaRPr lang="en-US" altLang="en-US" dirty="0" smtClean="0"/>
          </a:p>
        </p:txBody>
      </p:sp>
      <p:sp>
        <p:nvSpPr>
          <p:cNvPr id="55301"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67" eaLnBrk="0" hangingPunct="0">
              <a:spcBef>
                <a:spcPct val="30000"/>
              </a:spcBef>
              <a:defRPr sz="1200">
                <a:solidFill>
                  <a:schemeClr val="tx1"/>
                </a:solidFill>
                <a:latin typeface="Arial" charset="0"/>
                <a:cs typeface="Arial" charset="0"/>
              </a:defRPr>
            </a:lvl1pPr>
            <a:lvl2pPr marL="777400" indent="-298999" defTabSz="966767" eaLnBrk="0" hangingPunct="0">
              <a:spcBef>
                <a:spcPct val="30000"/>
              </a:spcBef>
              <a:defRPr sz="1200">
                <a:solidFill>
                  <a:schemeClr val="tx1"/>
                </a:solidFill>
                <a:latin typeface="Arial" charset="0"/>
                <a:cs typeface="Arial" charset="0"/>
              </a:defRPr>
            </a:lvl2pPr>
            <a:lvl3pPr marL="1195999" indent="-239200" defTabSz="966767" eaLnBrk="0" hangingPunct="0">
              <a:spcBef>
                <a:spcPct val="30000"/>
              </a:spcBef>
              <a:defRPr sz="1200">
                <a:solidFill>
                  <a:schemeClr val="tx1"/>
                </a:solidFill>
                <a:latin typeface="Arial" charset="0"/>
                <a:cs typeface="Arial" charset="0"/>
              </a:defRPr>
            </a:lvl3pPr>
            <a:lvl4pPr marL="1674401" indent="-239200" defTabSz="966767" eaLnBrk="0" hangingPunct="0">
              <a:spcBef>
                <a:spcPct val="30000"/>
              </a:spcBef>
              <a:defRPr sz="1200">
                <a:solidFill>
                  <a:schemeClr val="tx1"/>
                </a:solidFill>
                <a:latin typeface="Arial" charset="0"/>
                <a:cs typeface="Arial" charset="0"/>
              </a:defRPr>
            </a:lvl4pPr>
            <a:lvl5pPr marL="2152803" indent="-239200" defTabSz="966767" eaLnBrk="0" hangingPunct="0">
              <a:spcBef>
                <a:spcPct val="30000"/>
              </a:spcBef>
              <a:defRPr sz="1200">
                <a:solidFill>
                  <a:schemeClr val="tx1"/>
                </a:solidFill>
                <a:latin typeface="Arial" charset="0"/>
                <a:cs typeface="Arial" charset="0"/>
              </a:defRPr>
            </a:lvl5pPr>
            <a:lvl6pPr marL="2631203" indent="-239200" defTabSz="966767" eaLnBrk="0" fontAlgn="base" hangingPunct="0">
              <a:spcBef>
                <a:spcPct val="30000"/>
              </a:spcBef>
              <a:spcAft>
                <a:spcPct val="0"/>
              </a:spcAft>
              <a:defRPr sz="1200">
                <a:solidFill>
                  <a:schemeClr val="tx1"/>
                </a:solidFill>
                <a:latin typeface="Arial" charset="0"/>
                <a:cs typeface="Arial" charset="0"/>
              </a:defRPr>
            </a:lvl6pPr>
            <a:lvl7pPr marL="3109603" indent="-239200" defTabSz="966767" eaLnBrk="0" fontAlgn="base" hangingPunct="0">
              <a:spcBef>
                <a:spcPct val="30000"/>
              </a:spcBef>
              <a:spcAft>
                <a:spcPct val="0"/>
              </a:spcAft>
              <a:defRPr sz="1200">
                <a:solidFill>
                  <a:schemeClr val="tx1"/>
                </a:solidFill>
                <a:latin typeface="Arial" charset="0"/>
                <a:cs typeface="Arial" charset="0"/>
              </a:defRPr>
            </a:lvl7pPr>
            <a:lvl8pPr marL="3588003" indent="-239200" defTabSz="966767" eaLnBrk="0" fontAlgn="base" hangingPunct="0">
              <a:spcBef>
                <a:spcPct val="30000"/>
              </a:spcBef>
              <a:spcAft>
                <a:spcPct val="0"/>
              </a:spcAft>
              <a:defRPr sz="1200">
                <a:solidFill>
                  <a:schemeClr val="tx1"/>
                </a:solidFill>
                <a:latin typeface="Arial" charset="0"/>
                <a:cs typeface="Arial" charset="0"/>
              </a:defRPr>
            </a:lvl8pPr>
            <a:lvl9pPr marL="4066403" indent="-239200" defTabSz="96676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r>
              <a:rPr lang="en-US" altLang="en-US" dirty="0" smtClean="0"/>
              <a:t>All materials (c) Copyright 2017 KP LAW, PC.  All rights reserved.</a:t>
            </a:r>
          </a:p>
        </p:txBody>
      </p:sp>
    </p:spTree>
    <p:extLst>
      <p:ext uri="{BB962C8B-B14F-4D97-AF65-F5344CB8AC3E}">
        <p14:creationId xmlns:p14="http://schemas.microsoft.com/office/powerpoint/2010/main" val="37482504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7171">
              <a:spcBef>
                <a:spcPct val="30000"/>
              </a:spcBef>
              <a:defRPr sz="1200">
                <a:solidFill>
                  <a:schemeClr val="tx1"/>
                </a:solidFill>
                <a:latin typeface="Arial" panose="020B0604020202020204" pitchFamily="34" charset="0"/>
                <a:cs typeface="Arial" panose="020B0604020202020204" pitchFamily="34" charset="0"/>
              </a:defRPr>
            </a:lvl1pPr>
            <a:lvl2pPr marL="796176" indent="-303305" defTabSz="1007171">
              <a:spcBef>
                <a:spcPct val="30000"/>
              </a:spcBef>
              <a:defRPr sz="1200">
                <a:solidFill>
                  <a:schemeClr val="tx1"/>
                </a:solidFill>
                <a:latin typeface="Arial" panose="020B0604020202020204" pitchFamily="34" charset="0"/>
                <a:cs typeface="Arial" panose="020B0604020202020204" pitchFamily="34" charset="0"/>
              </a:defRPr>
            </a:lvl2pPr>
            <a:lvl3pPr marL="1226408" indent="-242315" defTabSz="1007171">
              <a:spcBef>
                <a:spcPct val="30000"/>
              </a:spcBef>
              <a:defRPr sz="1200">
                <a:solidFill>
                  <a:schemeClr val="tx1"/>
                </a:solidFill>
                <a:latin typeface="Arial" panose="020B0604020202020204" pitchFamily="34" charset="0"/>
                <a:cs typeface="Arial" panose="020B0604020202020204" pitchFamily="34" charset="0"/>
              </a:defRPr>
            </a:lvl3pPr>
            <a:lvl4pPr marL="1719279" indent="-242315" defTabSz="1007171">
              <a:spcBef>
                <a:spcPct val="30000"/>
              </a:spcBef>
              <a:defRPr sz="1200">
                <a:solidFill>
                  <a:schemeClr val="tx1"/>
                </a:solidFill>
                <a:latin typeface="Arial" panose="020B0604020202020204" pitchFamily="34" charset="0"/>
                <a:cs typeface="Arial" panose="020B0604020202020204" pitchFamily="34" charset="0"/>
              </a:defRPr>
            </a:lvl4pPr>
            <a:lvl5pPr marL="2212150" indent="-242315" defTabSz="1007171">
              <a:spcBef>
                <a:spcPct val="30000"/>
              </a:spcBef>
              <a:defRPr sz="1200">
                <a:solidFill>
                  <a:schemeClr val="tx1"/>
                </a:solidFill>
                <a:latin typeface="Arial" panose="020B0604020202020204" pitchFamily="34" charset="0"/>
                <a:cs typeface="Arial" panose="020B0604020202020204" pitchFamily="34" charset="0"/>
              </a:defRPr>
            </a:lvl5pPr>
            <a:lvl6pPr marL="2686889" indent="-242315" defTabSz="100717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61628" indent="-242315" defTabSz="100717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636366" indent="-242315" defTabSz="100717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111105" indent="-242315" defTabSz="100717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C0EDC24-C8A3-465C-A5D4-5786BDB7D9FF}" type="slidenum">
              <a:rPr lang="en-US" altLang="en-US" sz="1300">
                <a:ea typeface="MS PGothic" panose="020B0600070205080204" pitchFamily="34" charset="-128"/>
              </a:rPr>
              <a:pPr>
                <a:spcBef>
                  <a:spcPct val="0"/>
                </a:spcBef>
              </a:pPr>
              <a:t>18</a:t>
            </a:fld>
            <a:endParaRPr lang="en-US" altLang="en-US" sz="1300" dirty="0">
              <a:ea typeface="MS PGothic" panose="020B0600070205080204" pitchFamily="34" charset="-128"/>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3963" indent="-243963"/>
            <a:endParaRPr lang="en-US" altLang="en-US" dirty="0"/>
          </a:p>
        </p:txBody>
      </p:sp>
    </p:spTree>
    <p:extLst>
      <p:ext uri="{BB962C8B-B14F-4D97-AF65-F5344CB8AC3E}">
        <p14:creationId xmlns:p14="http://schemas.microsoft.com/office/powerpoint/2010/main" val="4195217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4329571" y="9426729"/>
            <a:ext cx="3312703" cy="495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393" tIns="50698" rIns="101393" bIns="50698" anchor="b"/>
          <a:lstStyle>
            <a:lvl1pPr defTabSz="923925">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23925">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23925">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23925">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23925">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89A8833F-5CC8-46CB-A53C-6ECB047C7371}" type="slidenum">
              <a:rPr lang="en-US" altLang="en-US">
                <a:ea typeface="MS PGothic" panose="020B0600070205080204" pitchFamily="34" charset="-128"/>
              </a:rPr>
              <a:pPr algn="r" eaLnBrk="1" hangingPunct="1">
                <a:spcBef>
                  <a:spcPct val="0"/>
                </a:spcBef>
              </a:pPr>
              <a:t>19</a:t>
            </a:fld>
            <a:endParaRPr lang="en-US" altLang="en-US" dirty="0">
              <a:ea typeface="MS PGothic" panose="020B0600070205080204" pitchFamily="34"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5612" indent="-245612">
              <a:buFontTx/>
              <a:buAutoNum type="arabicPeriod"/>
            </a:pPr>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27982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8819">
              <a:spcBef>
                <a:spcPct val="30000"/>
              </a:spcBef>
              <a:defRPr sz="1200">
                <a:solidFill>
                  <a:schemeClr val="tx1"/>
                </a:solidFill>
                <a:latin typeface="Arial" panose="020B0604020202020204" pitchFamily="34" charset="0"/>
                <a:cs typeface="Arial" panose="020B0604020202020204" pitchFamily="34" charset="0"/>
              </a:defRPr>
            </a:lvl1pPr>
            <a:lvl2pPr marL="796176" indent="-303305" defTabSz="1008819">
              <a:spcBef>
                <a:spcPct val="30000"/>
              </a:spcBef>
              <a:defRPr sz="1200">
                <a:solidFill>
                  <a:schemeClr val="tx1"/>
                </a:solidFill>
                <a:latin typeface="Arial" panose="020B0604020202020204" pitchFamily="34" charset="0"/>
                <a:cs typeface="Arial" panose="020B0604020202020204" pitchFamily="34" charset="0"/>
              </a:defRPr>
            </a:lvl2pPr>
            <a:lvl3pPr marL="1226408" indent="-242315" defTabSz="1008819">
              <a:spcBef>
                <a:spcPct val="30000"/>
              </a:spcBef>
              <a:defRPr sz="1200">
                <a:solidFill>
                  <a:schemeClr val="tx1"/>
                </a:solidFill>
                <a:latin typeface="Arial" panose="020B0604020202020204" pitchFamily="34" charset="0"/>
                <a:cs typeface="Arial" panose="020B0604020202020204" pitchFamily="34" charset="0"/>
              </a:defRPr>
            </a:lvl3pPr>
            <a:lvl4pPr marL="1719279" indent="-242315" defTabSz="1008819">
              <a:spcBef>
                <a:spcPct val="30000"/>
              </a:spcBef>
              <a:defRPr sz="1200">
                <a:solidFill>
                  <a:schemeClr val="tx1"/>
                </a:solidFill>
                <a:latin typeface="Arial" panose="020B0604020202020204" pitchFamily="34" charset="0"/>
                <a:cs typeface="Arial" panose="020B0604020202020204" pitchFamily="34" charset="0"/>
              </a:defRPr>
            </a:lvl4pPr>
            <a:lvl5pPr marL="2212150" indent="-242315" defTabSz="1008819">
              <a:spcBef>
                <a:spcPct val="30000"/>
              </a:spcBef>
              <a:defRPr sz="1200">
                <a:solidFill>
                  <a:schemeClr val="tx1"/>
                </a:solidFill>
                <a:latin typeface="Arial" panose="020B0604020202020204" pitchFamily="34" charset="0"/>
                <a:cs typeface="Arial" panose="020B0604020202020204" pitchFamily="34" charset="0"/>
              </a:defRPr>
            </a:lvl5pPr>
            <a:lvl6pPr marL="2686889"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61628"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636366"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111105"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0FB0EA3-CAEA-450E-B360-3BFF43F44A40}" type="slidenum">
              <a:rPr lang="en-US" altLang="en-US" sz="1300">
                <a:ea typeface="MS PGothic" panose="020B0600070205080204" pitchFamily="34" charset="-128"/>
              </a:rPr>
              <a:pPr>
                <a:spcBef>
                  <a:spcPct val="0"/>
                </a:spcBef>
              </a:pPr>
              <a:t>20</a:t>
            </a:fld>
            <a:endParaRPr lang="en-US" altLang="en-US" sz="1300" dirty="0">
              <a:ea typeface="MS PGothic" panose="020B0600070205080204" pitchFamily="34" charset="-128"/>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8373" lvl="1" indent="-245612"/>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9100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4329571" y="9426729"/>
            <a:ext cx="3312703" cy="495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393" tIns="50698" rIns="101393" bIns="50698" anchor="b"/>
          <a:lstStyle>
            <a:lvl1pPr defTabSz="923925">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23925">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23925">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23925">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23925">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6B84754F-07D4-4845-9DCA-32CBD586E199}" type="slidenum">
              <a:rPr lang="en-US" altLang="en-US">
                <a:ea typeface="MS PGothic" panose="020B0600070205080204" pitchFamily="34" charset="-128"/>
              </a:rPr>
              <a:pPr algn="r" eaLnBrk="1" hangingPunct="1">
                <a:spcBef>
                  <a:spcPct val="0"/>
                </a:spcBef>
              </a:pPr>
              <a:t>21</a:t>
            </a:fld>
            <a:endParaRPr lang="en-US" altLang="en-US" dirty="0">
              <a:ea typeface="MS PGothic" panose="020B0600070205080204" pitchFamily="34" charset="-128"/>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8373" lvl="1" indent="-245612"/>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61913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4329571" y="9426729"/>
            <a:ext cx="3312703" cy="495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393" tIns="50698" rIns="101393" bIns="50698" anchor="b"/>
          <a:lstStyle>
            <a:lvl1pPr defTabSz="923925">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23925">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23925">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23925">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23925">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6B84754F-07D4-4845-9DCA-32CBD586E199}" type="slidenum">
              <a:rPr lang="en-US" altLang="en-US">
                <a:ea typeface="MS PGothic" panose="020B0600070205080204" pitchFamily="34" charset="-128"/>
              </a:rPr>
              <a:pPr algn="r" eaLnBrk="1" hangingPunct="1">
                <a:spcBef>
                  <a:spcPct val="0"/>
                </a:spcBef>
              </a:pPr>
              <a:t>22</a:t>
            </a:fld>
            <a:endParaRPr lang="en-US" altLang="en-US" dirty="0">
              <a:ea typeface="MS PGothic" panose="020B0600070205080204" pitchFamily="34" charset="-128"/>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8373" lvl="1" indent="-245612"/>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22093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cs typeface="Arial" panose="020B0604020202020204" pitchFamily="34" charset="0"/>
            </a:endParaRPr>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539">
              <a:spcBef>
                <a:spcPct val="30000"/>
              </a:spcBef>
              <a:defRPr sz="1300">
                <a:solidFill>
                  <a:schemeClr val="tx1"/>
                </a:solidFill>
                <a:latin typeface="Arial" panose="020B0604020202020204" pitchFamily="34" charset="0"/>
                <a:cs typeface="Arial" panose="020B0604020202020204" pitchFamily="34" charset="0"/>
              </a:defRPr>
            </a:lvl1pPr>
            <a:lvl2pPr marL="825945" indent="-314646" defTabSz="1046539">
              <a:spcBef>
                <a:spcPct val="30000"/>
              </a:spcBef>
              <a:defRPr sz="1300">
                <a:solidFill>
                  <a:schemeClr val="tx1"/>
                </a:solidFill>
                <a:latin typeface="Arial" panose="020B0604020202020204" pitchFamily="34" charset="0"/>
                <a:cs typeface="Arial" panose="020B0604020202020204" pitchFamily="34" charset="0"/>
              </a:defRPr>
            </a:lvl2pPr>
            <a:lvl3pPr marL="1272263" indent="-251375" defTabSz="1046539">
              <a:spcBef>
                <a:spcPct val="30000"/>
              </a:spcBef>
              <a:defRPr sz="1300">
                <a:solidFill>
                  <a:schemeClr val="tx1"/>
                </a:solidFill>
                <a:latin typeface="Arial" panose="020B0604020202020204" pitchFamily="34" charset="0"/>
                <a:cs typeface="Arial" panose="020B0604020202020204" pitchFamily="34" charset="0"/>
              </a:defRPr>
            </a:lvl3pPr>
            <a:lvl4pPr marL="1783563" indent="-251375" defTabSz="1046539">
              <a:spcBef>
                <a:spcPct val="30000"/>
              </a:spcBef>
              <a:defRPr sz="1300">
                <a:solidFill>
                  <a:schemeClr val="tx1"/>
                </a:solidFill>
                <a:latin typeface="Arial" panose="020B0604020202020204" pitchFamily="34" charset="0"/>
                <a:cs typeface="Arial" panose="020B0604020202020204" pitchFamily="34" charset="0"/>
              </a:defRPr>
            </a:lvl4pPr>
            <a:lvl5pPr marL="2294861" indent="-251375" defTabSz="1046539">
              <a:spcBef>
                <a:spcPct val="30000"/>
              </a:spcBef>
              <a:defRPr sz="1300">
                <a:solidFill>
                  <a:schemeClr val="tx1"/>
                </a:solidFill>
                <a:latin typeface="Arial" panose="020B0604020202020204" pitchFamily="34" charset="0"/>
                <a:cs typeface="Arial" panose="020B0604020202020204" pitchFamily="34" charset="0"/>
              </a:defRPr>
            </a:lvl5pPr>
            <a:lvl6pPr marL="2787350" indent="-251375" defTabSz="1046539"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279840" indent="-251375" defTabSz="1046539"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772329" indent="-251375" defTabSz="1046539"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264818" indent="-251375" defTabSz="1046539"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a:spcBef>
                <a:spcPct val="0"/>
              </a:spcBef>
            </a:pPr>
            <a:fld id="{8FB28E32-0A93-4FFC-9F74-E803ADCD1A6A}" type="slidenum">
              <a:rPr lang="en-US" altLang="en-US" sz="1400">
                <a:ea typeface="MS PGothic" panose="020B0600070205080204" pitchFamily="34" charset="-128"/>
              </a:rPr>
              <a:pPr>
                <a:spcBef>
                  <a:spcPct val="0"/>
                </a:spcBef>
              </a:pPr>
              <a:t>25</a:t>
            </a:fld>
            <a:endParaRPr lang="en-US" altLang="en-US" sz="1400" dirty="0">
              <a:ea typeface="MS PGothic" panose="020B0600070205080204" pitchFamily="34" charset="-128"/>
            </a:endParaRPr>
          </a:p>
        </p:txBody>
      </p:sp>
      <p:sp>
        <p:nvSpPr>
          <p:cNvPr id="2" name="Footer Placeholder 1"/>
          <p:cNvSpPr>
            <a:spLocks noGrp="1"/>
          </p:cNvSpPr>
          <p:nvPr>
            <p:ph type="ftr" sz="quarter" idx="10"/>
          </p:nvPr>
        </p:nvSpPr>
        <p:spPr/>
        <p:txBody>
          <a:bodyPr/>
          <a:lstStyle/>
          <a:p>
            <a:r>
              <a:rPr lang="en-US" dirty="0" smtClean="0"/>
              <a:t>Copyright © 2017 KP Law, P.C. - All Rights Reserved.</a:t>
            </a:r>
            <a:endParaRPr lang="en-US" dirty="0"/>
          </a:p>
        </p:txBody>
      </p:sp>
    </p:spTree>
    <p:extLst>
      <p:ext uri="{BB962C8B-B14F-4D97-AF65-F5344CB8AC3E}">
        <p14:creationId xmlns:p14="http://schemas.microsoft.com/office/powerpoint/2010/main" val="1706950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xfrm>
            <a:off x="1414463" y="1162050"/>
            <a:ext cx="4181475" cy="3136900"/>
          </a:xfrm>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cs typeface="Arial" panose="020B0604020202020204" pitchFamily="34" charset="0"/>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8819">
              <a:spcBef>
                <a:spcPct val="30000"/>
              </a:spcBef>
              <a:defRPr sz="1200">
                <a:solidFill>
                  <a:schemeClr val="tx1"/>
                </a:solidFill>
                <a:latin typeface="Arial" panose="020B0604020202020204" pitchFamily="34" charset="0"/>
                <a:cs typeface="Arial" panose="020B0604020202020204" pitchFamily="34" charset="0"/>
              </a:defRPr>
            </a:lvl1pPr>
            <a:lvl2pPr marL="796176" indent="-303305" defTabSz="1008819">
              <a:spcBef>
                <a:spcPct val="30000"/>
              </a:spcBef>
              <a:defRPr sz="1200">
                <a:solidFill>
                  <a:schemeClr val="tx1"/>
                </a:solidFill>
                <a:latin typeface="Arial" panose="020B0604020202020204" pitchFamily="34" charset="0"/>
                <a:cs typeface="Arial" panose="020B0604020202020204" pitchFamily="34" charset="0"/>
              </a:defRPr>
            </a:lvl2pPr>
            <a:lvl3pPr marL="1226408" indent="-242315" defTabSz="1008819">
              <a:spcBef>
                <a:spcPct val="30000"/>
              </a:spcBef>
              <a:defRPr sz="1200">
                <a:solidFill>
                  <a:schemeClr val="tx1"/>
                </a:solidFill>
                <a:latin typeface="Arial" panose="020B0604020202020204" pitchFamily="34" charset="0"/>
                <a:cs typeface="Arial" panose="020B0604020202020204" pitchFamily="34" charset="0"/>
              </a:defRPr>
            </a:lvl3pPr>
            <a:lvl4pPr marL="1719279" indent="-242315" defTabSz="1008819">
              <a:spcBef>
                <a:spcPct val="30000"/>
              </a:spcBef>
              <a:defRPr sz="1200">
                <a:solidFill>
                  <a:schemeClr val="tx1"/>
                </a:solidFill>
                <a:latin typeface="Arial" panose="020B0604020202020204" pitchFamily="34" charset="0"/>
                <a:cs typeface="Arial" panose="020B0604020202020204" pitchFamily="34" charset="0"/>
              </a:defRPr>
            </a:lvl4pPr>
            <a:lvl5pPr marL="2212150" indent="-242315" defTabSz="1008819">
              <a:spcBef>
                <a:spcPct val="30000"/>
              </a:spcBef>
              <a:defRPr sz="1200">
                <a:solidFill>
                  <a:schemeClr val="tx1"/>
                </a:solidFill>
                <a:latin typeface="Arial" panose="020B0604020202020204" pitchFamily="34" charset="0"/>
                <a:cs typeface="Arial" panose="020B0604020202020204" pitchFamily="34" charset="0"/>
              </a:defRPr>
            </a:lvl5pPr>
            <a:lvl6pPr marL="2686889"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61628"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636366"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111105"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9CDCA45-B7F6-41E9-AA3E-0D9CF2A4D2FB}" type="slidenum">
              <a:rPr lang="en-US" altLang="en-US" sz="1300">
                <a:solidFill>
                  <a:srgbClr val="000000"/>
                </a:solidFill>
                <a:ea typeface="MS PGothic" panose="020B0600070205080204" pitchFamily="34" charset="-128"/>
              </a:rPr>
              <a:pPr>
                <a:spcBef>
                  <a:spcPct val="0"/>
                </a:spcBef>
              </a:pPr>
              <a:t>2</a:t>
            </a:fld>
            <a:endParaRPr lang="en-US" altLang="en-US" sz="1300" dirty="0">
              <a:solidFill>
                <a:srgbClr val="000000"/>
              </a:solidFill>
              <a:ea typeface="MS PGothic" panose="020B0600070205080204" pitchFamily="34" charset="-128"/>
            </a:endParaRPr>
          </a:p>
        </p:txBody>
      </p:sp>
    </p:spTree>
    <p:extLst>
      <p:ext uri="{BB962C8B-B14F-4D97-AF65-F5344CB8AC3E}">
        <p14:creationId xmlns:p14="http://schemas.microsoft.com/office/powerpoint/2010/main" val="4099696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55" eaLnBrk="0" hangingPunct="0">
              <a:spcBef>
                <a:spcPct val="30000"/>
              </a:spcBef>
              <a:defRPr sz="1200">
                <a:solidFill>
                  <a:schemeClr val="tx1"/>
                </a:solidFill>
                <a:latin typeface="Arial" charset="0"/>
                <a:cs typeface="Arial" charset="0"/>
              </a:defRPr>
            </a:lvl1pPr>
            <a:lvl2pPr marL="777469" indent="-299027" defTabSz="966855" eaLnBrk="0" hangingPunct="0">
              <a:spcBef>
                <a:spcPct val="30000"/>
              </a:spcBef>
              <a:defRPr sz="1200">
                <a:solidFill>
                  <a:schemeClr val="tx1"/>
                </a:solidFill>
                <a:latin typeface="Arial" charset="0"/>
                <a:cs typeface="Arial" charset="0"/>
              </a:defRPr>
            </a:lvl2pPr>
            <a:lvl3pPr marL="1196106" indent="-239221" defTabSz="966855" eaLnBrk="0" hangingPunct="0">
              <a:spcBef>
                <a:spcPct val="30000"/>
              </a:spcBef>
              <a:defRPr sz="1200">
                <a:solidFill>
                  <a:schemeClr val="tx1"/>
                </a:solidFill>
                <a:latin typeface="Arial" charset="0"/>
                <a:cs typeface="Arial" charset="0"/>
              </a:defRPr>
            </a:lvl3pPr>
            <a:lvl4pPr marL="1674551" indent="-239221" defTabSz="966855" eaLnBrk="0" hangingPunct="0">
              <a:spcBef>
                <a:spcPct val="30000"/>
              </a:spcBef>
              <a:defRPr sz="1200">
                <a:solidFill>
                  <a:schemeClr val="tx1"/>
                </a:solidFill>
                <a:latin typeface="Arial" charset="0"/>
                <a:cs typeface="Arial" charset="0"/>
              </a:defRPr>
            </a:lvl4pPr>
            <a:lvl5pPr marL="2152994" indent="-239221" defTabSz="966855" eaLnBrk="0" hangingPunct="0">
              <a:spcBef>
                <a:spcPct val="30000"/>
              </a:spcBef>
              <a:defRPr sz="1200">
                <a:solidFill>
                  <a:schemeClr val="tx1"/>
                </a:solidFill>
                <a:latin typeface="Arial" charset="0"/>
                <a:cs typeface="Arial" charset="0"/>
              </a:defRPr>
            </a:lvl5pPr>
            <a:lvl6pPr marL="2631437" indent="-239221" defTabSz="966855" eaLnBrk="0" fontAlgn="base" hangingPunct="0">
              <a:spcBef>
                <a:spcPct val="30000"/>
              </a:spcBef>
              <a:spcAft>
                <a:spcPct val="0"/>
              </a:spcAft>
              <a:defRPr sz="1200">
                <a:solidFill>
                  <a:schemeClr val="tx1"/>
                </a:solidFill>
                <a:latin typeface="Arial" charset="0"/>
                <a:cs typeface="Arial" charset="0"/>
              </a:defRPr>
            </a:lvl6pPr>
            <a:lvl7pPr marL="3109880" indent="-239221" defTabSz="966855" eaLnBrk="0" fontAlgn="base" hangingPunct="0">
              <a:spcBef>
                <a:spcPct val="30000"/>
              </a:spcBef>
              <a:spcAft>
                <a:spcPct val="0"/>
              </a:spcAft>
              <a:defRPr sz="1200">
                <a:solidFill>
                  <a:schemeClr val="tx1"/>
                </a:solidFill>
                <a:latin typeface="Arial" charset="0"/>
                <a:cs typeface="Arial" charset="0"/>
              </a:defRPr>
            </a:lvl7pPr>
            <a:lvl8pPr marL="3588323" indent="-239221" defTabSz="966855" eaLnBrk="0" fontAlgn="base" hangingPunct="0">
              <a:spcBef>
                <a:spcPct val="30000"/>
              </a:spcBef>
              <a:spcAft>
                <a:spcPct val="0"/>
              </a:spcAft>
              <a:defRPr sz="1200">
                <a:solidFill>
                  <a:schemeClr val="tx1"/>
                </a:solidFill>
                <a:latin typeface="Arial" charset="0"/>
                <a:cs typeface="Arial" charset="0"/>
              </a:defRPr>
            </a:lvl8pPr>
            <a:lvl9pPr marL="4066765" indent="-239221" defTabSz="966855"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E82D836-3E6F-410F-BFD5-D5DF6F728C9F}" type="slidenum">
              <a:rPr lang="en-US" altLang="en-US" smtClean="0"/>
              <a:pPr eaLnBrk="1" hangingPunct="1">
                <a:spcBef>
                  <a:spcPct val="0"/>
                </a:spcBef>
              </a:pPr>
              <a:t>4</a:t>
            </a:fld>
            <a:endParaRPr lang="en-US" altLang="en-US" dirty="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9221" indent="-239221"/>
            <a:endParaRPr lang="en-US" altLang="en-US" dirty="0" smtClean="0"/>
          </a:p>
        </p:txBody>
      </p:sp>
      <p:sp>
        <p:nvSpPr>
          <p:cNvPr id="52229"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55" eaLnBrk="0" hangingPunct="0">
              <a:spcBef>
                <a:spcPct val="30000"/>
              </a:spcBef>
              <a:defRPr sz="1200">
                <a:solidFill>
                  <a:schemeClr val="tx1"/>
                </a:solidFill>
                <a:latin typeface="Arial" charset="0"/>
                <a:cs typeface="Arial" charset="0"/>
              </a:defRPr>
            </a:lvl1pPr>
            <a:lvl2pPr marL="777469" indent="-299027" defTabSz="966855" eaLnBrk="0" hangingPunct="0">
              <a:spcBef>
                <a:spcPct val="30000"/>
              </a:spcBef>
              <a:defRPr sz="1200">
                <a:solidFill>
                  <a:schemeClr val="tx1"/>
                </a:solidFill>
                <a:latin typeface="Arial" charset="0"/>
                <a:cs typeface="Arial" charset="0"/>
              </a:defRPr>
            </a:lvl2pPr>
            <a:lvl3pPr marL="1196106" indent="-239221" defTabSz="966855" eaLnBrk="0" hangingPunct="0">
              <a:spcBef>
                <a:spcPct val="30000"/>
              </a:spcBef>
              <a:defRPr sz="1200">
                <a:solidFill>
                  <a:schemeClr val="tx1"/>
                </a:solidFill>
                <a:latin typeface="Arial" charset="0"/>
                <a:cs typeface="Arial" charset="0"/>
              </a:defRPr>
            </a:lvl3pPr>
            <a:lvl4pPr marL="1674551" indent="-239221" defTabSz="966855" eaLnBrk="0" hangingPunct="0">
              <a:spcBef>
                <a:spcPct val="30000"/>
              </a:spcBef>
              <a:defRPr sz="1200">
                <a:solidFill>
                  <a:schemeClr val="tx1"/>
                </a:solidFill>
                <a:latin typeface="Arial" charset="0"/>
                <a:cs typeface="Arial" charset="0"/>
              </a:defRPr>
            </a:lvl4pPr>
            <a:lvl5pPr marL="2152994" indent="-239221" defTabSz="966855" eaLnBrk="0" hangingPunct="0">
              <a:spcBef>
                <a:spcPct val="30000"/>
              </a:spcBef>
              <a:defRPr sz="1200">
                <a:solidFill>
                  <a:schemeClr val="tx1"/>
                </a:solidFill>
                <a:latin typeface="Arial" charset="0"/>
                <a:cs typeface="Arial" charset="0"/>
              </a:defRPr>
            </a:lvl5pPr>
            <a:lvl6pPr marL="2631437" indent="-239221" defTabSz="966855" eaLnBrk="0" fontAlgn="base" hangingPunct="0">
              <a:spcBef>
                <a:spcPct val="30000"/>
              </a:spcBef>
              <a:spcAft>
                <a:spcPct val="0"/>
              </a:spcAft>
              <a:defRPr sz="1200">
                <a:solidFill>
                  <a:schemeClr val="tx1"/>
                </a:solidFill>
                <a:latin typeface="Arial" charset="0"/>
                <a:cs typeface="Arial" charset="0"/>
              </a:defRPr>
            </a:lvl6pPr>
            <a:lvl7pPr marL="3109880" indent="-239221" defTabSz="966855" eaLnBrk="0" fontAlgn="base" hangingPunct="0">
              <a:spcBef>
                <a:spcPct val="30000"/>
              </a:spcBef>
              <a:spcAft>
                <a:spcPct val="0"/>
              </a:spcAft>
              <a:defRPr sz="1200">
                <a:solidFill>
                  <a:schemeClr val="tx1"/>
                </a:solidFill>
                <a:latin typeface="Arial" charset="0"/>
                <a:cs typeface="Arial" charset="0"/>
              </a:defRPr>
            </a:lvl7pPr>
            <a:lvl8pPr marL="3588323" indent="-239221" defTabSz="966855" eaLnBrk="0" fontAlgn="base" hangingPunct="0">
              <a:spcBef>
                <a:spcPct val="30000"/>
              </a:spcBef>
              <a:spcAft>
                <a:spcPct val="0"/>
              </a:spcAft>
              <a:defRPr sz="1200">
                <a:solidFill>
                  <a:schemeClr val="tx1"/>
                </a:solidFill>
                <a:latin typeface="Arial" charset="0"/>
                <a:cs typeface="Arial" charset="0"/>
              </a:defRPr>
            </a:lvl8pPr>
            <a:lvl9pPr marL="4066765" indent="-239221" defTabSz="966855"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r>
              <a:rPr lang="en-US" altLang="en-US" dirty="0" smtClean="0"/>
              <a:t>All materials (c) Copyright 2017 KP LAW, PC.  All rights reserved.</a:t>
            </a:r>
          </a:p>
        </p:txBody>
      </p:sp>
    </p:spTree>
    <p:extLst>
      <p:ext uri="{BB962C8B-B14F-4D97-AF65-F5344CB8AC3E}">
        <p14:creationId xmlns:p14="http://schemas.microsoft.com/office/powerpoint/2010/main" val="1813336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4329571" y="9426729"/>
            <a:ext cx="3312703" cy="495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393" tIns="50698" rIns="101393" bIns="50698" anchor="b"/>
          <a:lstStyle>
            <a:lvl1pPr defTabSz="923925">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23925">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23925">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23925">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23925">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fontAlgn="base">
              <a:spcBef>
                <a:spcPct val="0"/>
              </a:spcBef>
              <a:spcAft>
                <a:spcPct val="0"/>
              </a:spcAft>
            </a:pPr>
            <a:fld id="{067FADFB-F241-44D0-AF75-139A4C367B17}" type="slidenum">
              <a:rPr lang="en-US" altLang="en-US">
                <a:solidFill>
                  <a:srgbClr val="000000"/>
                </a:solidFill>
                <a:ea typeface="MS PGothic" panose="020B0600070205080204" pitchFamily="34" charset="-128"/>
              </a:rPr>
              <a:pPr algn="r" fontAlgn="base">
                <a:spcBef>
                  <a:spcPct val="0"/>
                </a:spcBef>
                <a:spcAft>
                  <a:spcPct val="0"/>
                </a:spcAft>
              </a:pPr>
              <a:t>5</a:t>
            </a:fld>
            <a:endParaRPr lang="en-US" altLang="en-US" dirty="0">
              <a:solidFill>
                <a:srgbClr val="000000"/>
              </a:solidFill>
              <a:ea typeface="MS PGothic" panose="020B0600070205080204" pitchFamily="34" charset="-128"/>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8373" lvl="1" indent="-245612"/>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852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5463" eaLnBrk="0" hangingPunct="0">
              <a:spcBef>
                <a:spcPct val="30000"/>
              </a:spcBef>
              <a:defRPr sz="1100">
                <a:solidFill>
                  <a:schemeClr val="tx1"/>
                </a:solidFill>
                <a:latin typeface="Arial" charset="0"/>
                <a:cs typeface="Arial" charset="0"/>
              </a:defRPr>
            </a:lvl1pPr>
            <a:lvl2pPr marL="770521" indent="-295499" defTabSz="975463" eaLnBrk="0" hangingPunct="0">
              <a:spcBef>
                <a:spcPct val="30000"/>
              </a:spcBef>
              <a:defRPr sz="1100">
                <a:solidFill>
                  <a:schemeClr val="tx1"/>
                </a:solidFill>
                <a:latin typeface="Arial" charset="0"/>
                <a:cs typeface="Arial" charset="0"/>
              </a:defRPr>
            </a:lvl2pPr>
            <a:lvl3pPr marL="1185172" indent="-236717" defTabSz="975463" eaLnBrk="0" hangingPunct="0">
              <a:spcBef>
                <a:spcPct val="30000"/>
              </a:spcBef>
              <a:defRPr sz="1100">
                <a:solidFill>
                  <a:schemeClr val="tx1"/>
                </a:solidFill>
                <a:latin typeface="Arial" charset="0"/>
                <a:cs typeface="Arial" charset="0"/>
              </a:defRPr>
            </a:lvl3pPr>
            <a:lvl4pPr marL="1660195" indent="-236717" defTabSz="975463" eaLnBrk="0" hangingPunct="0">
              <a:spcBef>
                <a:spcPct val="30000"/>
              </a:spcBef>
              <a:defRPr sz="1100">
                <a:solidFill>
                  <a:schemeClr val="tx1"/>
                </a:solidFill>
                <a:latin typeface="Arial" charset="0"/>
                <a:cs typeface="Arial" charset="0"/>
              </a:defRPr>
            </a:lvl4pPr>
            <a:lvl5pPr marL="2135218" indent="-236717" defTabSz="975463" eaLnBrk="0" hangingPunct="0">
              <a:spcBef>
                <a:spcPct val="30000"/>
              </a:spcBef>
              <a:defRPr sz="1100">
                <a:solidFill>
                  <a:schemeClr val="tx1"/>
                </a:solidFill>
                <a:latin typeface="Arial" charset="0"/>
                <a:cs typeface="Arial" charset="0"/>
              </a:defRPr>
            </a:lvl5pPr>
            <a:lvl6pPr marL="2592764" indent="-236717" defTabSz="975463" eaLnBrk="0" fontAlgn="base" hangingPunct="0">
              <a:spcBef>
                <a:spcPct val="30000"/>
              </a:spcBef>
              <a:spcAft>
                <a:spcPct val="0"/>
              </a:spcAft>
              <a:defRPr sz="1100">
                <a:solidFill>
                  <a:schemeClr val="tx1"/>
                </a:solidFill>
                <a:latin typeface="Arial" charset="0"/>
                <a:cs typeface="Arial" charset="0"/>
              </a:defRPr>
            </a:lvl6pPr>
            <a:lvl7pPr marL="3050310" indent="-236717" defTabSz="975463" eaLnBrk="0" fontAlgn="base" hangingPunct="0">
              <a:spcBef>
                <a:spcPct val="30000"/>
              </a:spcBef>
              <a:spcAft>
                <a:spcPct val="0"/>
              </a:spcAft>
              <a:defRPr sz="1100">
                <a:solidFill>
                  <a:schemeClr val="tx1"/>
                </a:solidFill>
                <a:latin typeface="Arial" charset="0"/>
                <a:cs typeface="Arial" charset="0"/>
              </a:defRPr>
            </a:lvl7pPr>
            <a:lvl8pPr marL="3507858" indent="-236717" defTabSz="975463" eaLnBrk="0" fontAlgn="base" hangingPunct="0">
              <a:spcBef>
                <a:spcPct val="30000"/>
              </a:spcBef>
              <a:spcAft>
                <a:spcPct val="0"/>
              </a:spcAft>
              <a:defRPr sz="1100">
                <a:solidFill>
                  <a:schemeClr val="tx1"/>
                </a:solidFill>
                <a:latin typeface="Arial" charset="0"/>
                <a:cs typeface="Arial" charset="0"/>
              </a:defRPr>
            </a:lvl8pPr>
            <a:lvl9pPr marL="3965403" indent="-236717" defTabSz="975463" eaLnBrk="0" fontAlgn="base" hangingPunct="0">
              <a:spcBef>
                <a:spcPct val="30000"/>
              </a:spcBef>
              <a:spcAft>
                <a:spcPct val="0"/>
              </a:spcAft>
              <a:defRPr sz="1100">
                <a:solidFill>
                  <a:schemeClr val="tx1"/>
                </a:solidFill>
                <a:latin typeface="Arial" charset="0"/>
                <a:cs typeface="Arial" charset="0"/>
              </a:defRPr>
            </a:lvl9pPr>
          </a:lstStyle>
          <a:p>
            <a:pPr eaLnBrk="1" hangingPunct="1">
              <a:spcBef>
                <a:spcPct val="0"/>
              </a:spcBef>
            </a:pPr>
            <a:fld id="{FC885EF8-3B66-4609-AC7F-193C85B8D768}" type="slidenum">
              <a:rPr lang="en-US" altLang="en-US" sz="1200">
                <a:ea typeface="MS PGothic" pitchFamily="34" charset="-128"/>
              </a:rPr>
              <a:pPr eaLnBrk="1" hangingPunct="1">
                <a:spcBef>
                  <a:spcPct val="0"/>
                </a:spcBef>
              </a:pPr>
              <a:t>6</a:t>
            </a:fld>
            <a:endParaRPr lang="en-US" altLang="en-US" sz="1200" dirty="0">
              <a:ea typeface="MS PGothic" pitchFamily="34" charset="-128"/>
            </a:endParaRPr>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
        <p:nvSpPr>
          <p:cNvPr id="2" name="Footer Placeholder 1"/>
          <p:cNvSpPr>
            <a:spLocks noGrp="1"/>
          </p:cNvSpPr>
          <p:nvPr>
            <p:ph type="ftr" sz="quarter" idx="10"/>
          </p:nvPr>
        </p:nvSpPr>
        <p:spPr/>
        <p:txBody>
          <a:bodyPr/>
          <a:lstStyle/>
          <a:p>
            <a:r>
              <a:rPr lang="en-US" dirty="0" smtClean="0"/>
              <a:t>All materials (c) Copyright 2017 KP LAW, PC.  All rights reserved.</a:t>
            </a:r>
            <a:endParaRPr lang="en-US" dirty="0"/>
          </a:p>
        </p:txBody>
      </p:sp>
    </p:spTree>
    <p:extLst>
      <p:ext uri="{BB962C8B-B14F-4D97-AF65-F5344CB8AC3E}">
        <p14:creationId xmlns:p14="http://schemas.microsoft.com/office/powerpoint/2010/main" val="3264352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8819">
              <a:spcBef>
                <a:spcPct val="30000"/>
              </a:spcBef>
              <a:defRPr sz="1200">
                <a:solidFill>
                  <a:schemeClr val="tx1"/>
                </a:solidFill>
                <a:latin typeface="Arial" panose="020B0604020202020204" pitchFamily="34" charset="0"/>
                <a:cs typeface="Arial" panose="020B0604020202020204" pitchFamily="34" charset="0"/>
              </a:defRPr>
            </a:lvl1pPr>
            <a:lvl2pPr marL="796176" indent="-303305" defTabSz="1008819">
              <a:spcBef>
                <a:spcPct val="30000"/>
              </a:spcBef>
              <a:defRPr sz="1200">
                <a:solidFill>
                  <a:schemeClr val="tx1"/>
                </a:solidFill>
                <a:latin typeface="Arial" panose="020B0604020202020204" pitchFamily="34" charset="0"/>
                <a:cs typeface="Arial" panose="020B0604020202020204" pitchFamily="34" charset="0"/>
              </a:defRPr>
            </a:lvl2pPr>
            <a:lvl3pPr marL="1226408" indent="-242315" defTabSz="1008819">
              <a:spcBef>
                <a:spcPct val="30000"/>
              </a:spcBef>
              <a:defRPr sz="1200">
                <a:solidFill>
                  <a:schemeClr val="tx1"/>
                </a:solidFill>
                <a:latin typeface="Arial" panose="020B0604020202020204" pitchFamily="34" charset="0"/>
                <a:cs typeface="Arial" panose="020B0604020202020204" pitchFamily="34" charset="0"/>
              </a:defRPr>
            </a:lvl3pPr>
            <a:lvl4pPr marL="1719279" indent="-242315" defTabSz="1008819">
              <a:spcBef>
                <a:spcPct val="30000"/>
              </a:spcBef>
              <a:defRPr sz="1200">
                <a:solidFill>
                  <a:schemeClr val="tx1"/>
                </a:solidFill>
                <a:latin typeface="Arial" panose="020B0604020202020204" pitchFamily="34" charset="0"/>
                <a:cs typeface="Arial" panose="020B0604020202020204" pitchFamily="34" charset="0"/>
              </a:defRPr>
            </a:lvl4pPr>
            <a:lvl5pPr marL="2212150" indent="-242315" defTabSz="1008819">
              <a:spcBef>
                <a:spcPct val="30000"/>
              </a:spcBef>
              <a:defRPr sz="1200">
                <a:solidFill>
                  <a:schemeClr val="tx1"/>
                </a:solidFill>
                <a:latin typeface="Arial" panose="020B0604020202020204" pitchFamily="34" charset="0"/>
                <a:cs typeface="Arial" panose="020B0604020202020204" pitchFamily="34" charset="0"/>
              </a:defRPr>
            </a:lvl5pPr>
            <a:lvl6pPr marL="2686889"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61628"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636366"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111105"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31A7D6A-DE1C-4E33-A3D4-68C873F64D25}" type="slidenum">
              <a:rPr lang="en-US" altLang="en-US" sz="1300">
                <a:ea typeface="MS PGothic" panose="020B0600070205080204" pitchFamily="34" charset="-128"/>
              </a:rPr>
              <a:pPr>
                <a:spcBef>
                  <a:spcPct val="0"/>
                </a:spcBef>
              </a:pPr>
              <a:t>10</a:t>
            </a:fld>
            <a:endParaRPr lang="en-US" altLang="en-US" sz="1300" dirty="0">
              <a:ea typeface="MS PGothic" panose="020B0600070205080204" pitchFamily="34" charset="-128"/>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7722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8819">
              <a:spcBef>
                <a:spcPct val="30000"/>
              </a:spcBef>
              <a:defRPr sz="1200">
                <a:solidFill>
                  <a:schemeClr val="tx1"/>
                </a:solidFill>
                <a:latin typeface="Arial" panose="020B0604020202020204" pitchFamily="34" charset="0"/>
                <a:cs typeface="Arial" panose="020B0604020202020204" pitchFamily="34" charset="0"/>
              </a:defRPr>
            </a:lvl1pPr>
            <a:lvl2pPr marL="796176" indent="-303305" defTabSz="1008819">
              <a:spcBef>
                <a:spcPct val="30000"/>
              </a:spcBef>
              <a:defRPr sz="1200">
                <a:solidFill>
                  <a:schemeClr val="tx1"/>
                </a:solidFill>
                <a:latin typeface="Arial" panose="020B0604020202020204" pitchFamily="34" charset="0"/>
                <a:cs typeface="Arial" panose="020B0604020202020204" pitchFamily="34" charset="0"/>
              </a:defRPr>
            </a:lvl2pPr>
            <a:lvl3pPr marL="1226408" indent="-242315" defTabSz="1008819">
              <a:spcBef>
                <a:spcPct val="30000"/>
              </a:spcBef>
              <a:defRPr sz="1200">
                <a:solidFill>
                  <a:schemeClr val="tx1"/>
                </a:solidFill>
                <a:latin typeface="Arial" panose="020B0604020202020204" pitchFamily="34" charset="0"/>
                <a:cs typeface="Arial" panose="020B0604020202020204" pitchFamily="34" charset="0"/>
              </a:defRPr>
            </a:lvl3pPr>
            <a:lvl4pPr marL="1719279" indent="-242315" defTabSz="1008819">
              <a:spcBef>
                <a:spcPct val="30000"/>
              </a:spcBef>
              <a:defRPr sz="1200">
                <a:solidFill>
                  <a:schemeClr val="tx1"/>
                </a:solidFill>
                <a:latin typeface="Arial" panose="020B0604020202020204" pitchFamily="34" charset="0"/>
                <a:cs typeface="Arial" panose="020B0604020202020204" pitchFamily="34" charset="0"/>
              </a:defRPr>
            </a:lvl4pPr>
            <a:lvl5pPr marL="2212150" indent="-242315" defTabSz="1008819">
              <a:spcBef>
                <a:spcPct val="30000"/>
              </a:spcBef>
              <a:defRPr sz="1200">
                <a:solidFill>
                  <a:schemeClr val="tx1"/>
                </a:solidFill>
                <a:latin typeface="Arial" panose="020B0604020202020204" pitchFamily="34" charset="0"/>
                <a:cs typeface="Arial" panose="020B0604020202020204" pitchFamily="34" charset="0"/>
              </a:defRPr>
            </a:lvl5pPr>
            <a:lvl6pPr marL="2686889"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61628"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636366"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111105"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2B12F8D-EFE5-4166-935B-7CC7EE33B924}" type="slidenum">
              <a:rPr lang="en-US" altLang="en-US" sz="1300">
                <a:ea typeface="MS PGothic" panose="020B0600070205080204" pitchFamily="34" charset="-128"/>
              </a:rPr>
              <a:pPr>
                <a:spcBef>
                  <a:spcPct val="0"/>
                </a:spcBef>
              </a:pPr>
              <a:t>11</a:t>
            </a:fld>
            <a:endParaRPr lang="en-US" altLang="en-US" sz="1300" dirty="0">
              <a:ea typeface="MS PGothic" panose="020B0600070205080204" pitchFamily="34"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5612" indent="-245612"/>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5610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8819">
              <a:spcBef>
                <a:spcPct val="30000"/>
              </a:spcBef>
              <a:defRPr sz="1200">
                <a:solidFill>
                  <a:schemeClr val="tx1"/>
                </a:solidFill>
                <a:latin typeface="Arial" panose="020B0604020202020204" pitchFamily="34" charset="0"/>
                <a:cs typeface="Arial" panose="020B0604020202020204" pitchFamily="34" charset="0"/>
              </a:defRPr>
            </a:lvl1pPr>
            <a:lvl2pPr marL="796176" indent="-303305" defTabSz="1008819">
              <a:spcBef>
                <a:spcPct val="30000"/>
              </a:spcBef>
              <a:defRPr sz="1200">
                <a:solidFill>
                  <a:schemeClr val="tx1"/>
                </a:solidFill>
                <a:latin typeface="Arial" panose="020B0604020202020204" pitchFamily="34" charset="0"/>
                <a:cs typeface="Arial" panose="020B0604020202020204" pitchFamily="34" charset="0"/>
              </a:defRPr>
            </a:lvl2pPr>
            <a:lvl3pPr marL="1226408" indent="-242315" defTabSz="1008819">
              <a:spcBef>
                <a:spcPct val="30000"/>
              </a:spcBef>
              <a:defRPr sz="1200">
                <a:solidFill>
                  <a:schemeClr val="tx1"/>
                </a:solidFill>
                <a:latin typeface="Arial" panose="020B0604020202020204" pitchFamily="34" charset="0"/>
                <a:cs typeface="Arial" panose="020B0604020202020204" pitchFamily="34" charset="0"/>
              </a:defRPr>
            </a:lvl3pPr>
            <a:lvl4pPr marL="1719279" indent="-242315" defTabSz="1008819">
              <a:spcBef>
                <a:spcPct val="30000"/>
              </a:spcBef>
              <a:defRPr sz="1200">
                <a:solidFill>
                  <a:schemeClr val="tx1"/>
                </a:solidFill>
                <a:latin typeface="Arial" panose="020B0604020202020204" pitchFamily="34" charset="0"/>
                <a:cs typeface="Arial" panose="020B0604020202020204" pitchFamily="34" charset="0"/>
              </a:defRPr>
            </a:lvl4pPr>
            <a:lvl5pPr marL="2212150" indent="-242315" defTabSz="1008819">
              <a:spcBef>
                <a:spcPct val="30000"/>
              </a:spcBef>
              <a:defRPr sz="1200">
                <a:solidFill>
                  <a:schemeClr val="tx1"/>
                </a:solidFill>
                <a:latin typeface="Arial" panose="020B0604020202020204" pitchFamily="34" charset="0"/>
                <a:cs typeface="Arial" panose="020B0604020202020204" pitchFamily="34" charset="0"/>
              </a:defRPr>
            </a:lvl5pPr>
            <a:lvl6pPr marL="2686889"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61628"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636366"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111105"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C266C4B-F26B-4780-9551-3DCD36C6C0C5}" type="slidenum">
              <a:rPr lang="en-US" altLang="en-US" sz="1300">
                <a:ea typeface="MS PGothic" panose="020B0600070205080204" pitchFamily="34" charset="-128"/>
              </a:rPr>
              <a:pPr>
                <a:spcBef>
                  <a:spcPct val="0"/>
                </a:spcBef>
              </a:pPr>
              <a:t>12</a:t>
            </a:fld>
            <a:endParaRPr lang="en-US" altLang="en-US" sz="1300" dirty="0">
              <a:ea typeface="MS PGothic" panose="020B0600070205080204" pitchFamily="34"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8373" lvl="1" indent="-245612"/>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2782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8819">
              <a:spcBef>
                <a:spcPct val="30000"/>
              </a:spcBef>
              <a:defRPr sz="1200">
                <a:solidFill>
                  <a:schemeClr val="tx1"/>
                </a:solidFill>
                <a:latin typeface="Arial" panose="020B0604020202020204" pitchFamily="34" charset="0"/>
                <a:cs typeface="Arial" panose="020B0604020202020204" pitchFamily="34" charset="0"/>
              </a:defRPr>
            </a:lvl1pPr>
            <a:lvl2pPr marL="796176" indent="-303305" defTabSz="1008819">
              <a:spcBef>
                <a:spcPct val="30000"/>
              </a:spcBef>
              <a:defRPr sz="1200">
                <a:solidFill>
                  <a:schemeClr val="tx1"/>
                </a:solidFill>
                <a:latin typeface="Arial" panose="020B0604020202020204" pitchFamily="34" charset="0"/>
                <a:cs typeface="Arial" panose="020B0604020202020204" pitchFamily="34" charset="0"/>
              </a:defRPr>
            </a:lvl2pPr>
            <a:lvl3pPr marL="1226408" indent="-242315" defTabSz="1008819">
              <a:spcBef>
                <a:spcPct val="30000"/>
              </a:spcBef>
              <a:defRPr sz="1200">
                <a:solidFill>
                  <a:schemeClr val="tx1"/>
                </a:solidFill>
                <a:latin typeface="Arial" panose="020B0604020202020204" pitchFamily="34" charset="0"/>
                <a:cs typeface="Arial" panose="020B0604020202020204" pitchFamily="34" charset="0"/>
              </a:defRPr>
            </a:lvl3pPr>
            <a:lvl4pPr marL="1719279" indent="-242315" defTabSz="1008819">
              <a:spcBef>
                <a:spcPct val="30000"/>
              </a:spcBef>
              <a:defRPr sz="1200">
                <a:solidFill>
                  <a:schemeClr val="tx1"/>
                </a:solidFill>
                <a:latin typeface="Arial" panose="020B0604020202020204" pitchFamily="34" charset="0"/>
                <a:cs typeface="Arial" panose="020B0604020202020204" pitchFamily="34" charset="0"/>
              </a:defRPr>
            </a:lvl4pPr>
            <a:lvl5pPr marL="2212150" indent="-242315" defTabSz="1008819">
              <a:spcBef>
                <a:spcPct val="30000"/>
              </a:spcBef>
              <a:defRPr sz="1200">
                <a:solidFill>
                  <a:schemeClr val="tx1"/>
                </a:solidFill>
                <a:latin typeface="Arial" panose="020B0604020202020204" pitchFamily="34" charset="0"/>
                <a:cs typeface="Arial" panose="020B0604020202020204" pitchFamily="34" charset="0"/>
              </a:defRPr>
            </a:lvl5pPr>
            <a:lvl6pPr marL="2686889"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61628"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636366"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111105" indent="-242315" defTabSz="100881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572AA4D-AB73-4D31-A95B-F4D847A94A9A}" type="slidenum">
              <a:rPr lang="en-US" altLang="en-US" sz="1300">
                <a:ea typeface="MS PGothic" panose="020B0600070205080204" pitchFamily="34" charset="-128"/>
              </a:rPr>
              <a:pPr>
                <a:spcBef>
                  <a:spcPct val="0"/>
                </a:spcBef>
              </a:pPr>
              <a:t>13</a:t>
            </a:fld>
            <a:endParaRPr lang="en-US" altLang="en-US" sz="1300" dirty="0">
              <a:ea typeface="MS PGothic" panose="020B0600070205080204" pitchFamily="34" charset="-128"/>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8373" lvl="1" indent="-245612"/>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4109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189" indent="0" algn="ctr">
              <a:buNone/>
            </a:lvl2pPr>
            <a:lvl3pPr marL="914377" indent="0" algn="ctr">
              <a:buNone/>
            </a:lvl3pPr>
            <a:lvl4pPr marL="1371566" indent="0" algn="ctr">
              <a:buNone/>
            </a:lvl4pPr>
            <a:lvl5pPr marL="1828754" indent="0" algn="ctr">
              <a:buNone/>
            </a:lvl5pPr>
            <a:lvl6pPr marL="2285943" indent="0" algn="ctr">
              <a:buNone/>
            </a:lvl6pPr>
            <a:lvl7pPr marL="2743131" indent="0" algn="ctr">
              <a:buNone/>
            </a:lvl7pPr>
            <a:lvl8pPr marL="3200320" indent="0" algn="ctr">
              <a:buNone/>
            </a:lvl8pPr>
            <a:lvl9pPr marL="3657509"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E06662CB-690C-42AD-AF61-D7DE1D5A1D6E}" type="datetimeFigureOut">
              <a:rPr lang="en-US">
                <a:solidFill>
                  <a:prstClr val="black">
                    <a:shade val="50000"/>
                  </a:prstClr>
                </a:solidFill>
              </a:rPr>
              <a:pPr>
                <a:defRPr/>
              </a:pPr>
              <a:t>11/1/2021</a:t>
            </a:fld>
            <a:endParaRPr lang="en-US" dirty="0">
              <a:solidFill>
                <a:prstClr val="black">
                  <a:shade val="50000"/>
                </a:prstClr>
              </a:solidFill>
            </a:endParaRPr>
          </a:p>
        </p:txBody>
      </p:sp>
      <p:sp>
        <p:nvSpPr>
          <p:cNvPr id="5" name="Footer Placeholder 2"/>
          <p:cNvSpPr>
            <a:spLocks noGrp="1"/>
          </p:cNvSpPr>
          <p:nvPr>
            <p:ph type="ftr" sz="quarter" idx="11"/>
          </p:nvPr>
        </p:nvSpPr>
        <p:spPr/>
        <p:txBody>
          <a:bodyPr/>
          <a:lstStyle>
            <a:lvl1pPr>
              <a:defRPr/>
            </a:lvl1pPr>
          </a:lstStyle>
          <a:p>
            <a:pPr>
              <a:defRPr/>
            </a:pPr>
            <a:endParaRPr lang="en-US" dirty="0">
              <a:solidFill>
                <a:prstClr val="black">
                  <a:shade val="50000"/>
                </a:prstClr>
              </a:solidFill>
            </a:endParaRPr>
          </a:p>
        </p:txBody>
      </p:sp>
      <p:sp>
        <p:nvSpPr>
          <p:cNvPr id="6" name="Slide Number Placeholder 22"/>
          <p:cNvSpPr>
            <a:spLocks noGrp="1"/>
          </p:cNvSpPr>
          <p:nvPr>
            <p:ph type="sldNum" sz="quarter" idx="12"/>
          </p:nvPr>
        </p:nvSpPr>
        <p:spPr/>
        <p:txBody>
          <a:bodyPr/>
          <a:lstStyle>
            <a:lvl1pPr>
              <a:defRPr/>
            </a:lvl1pPr>
          </a:lstStyle>
          <a:p>
            <a:pPr>
              <a:defRPr/>
            </a:pPr>
            <a:fld id="{6B009A4E-CFB1-4860-BCB2-603A9FCAC4F1}" type="slidenum">
              <a:rPr lang="en-US" altLang="en-US"/>
              <a:pPr>
                <a:defRPr/>
              </a:pPr>
              <a:t>‹#›</a:t>
            </a:fld>
            <a:endParaRPr lang="en-US" altLang="en-US" dirty="0"/>
          </a:p>
        </p:txBody>
      </p:sp>
    </p:spTree>
    <p:extLst>
      <p:ext uri="{BB962C8B-B14F-4D97-AF65-F5344CB8AC3E}">
        <p14:creationId xmlns:p14="http://schemas.microsoft.com/office/powerpoint/2010/main" val="1661252540"/>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DE4FC4D-F0C2-459F-9ACB-5E5586A72CF2}" type="datetimeFigureOut">
              <a:rPr lang="en-US">
                <a:solidFill>
                  <a:prstClr val="black">
                    <a:shade val="50000"/>
                  </a:prstClr>
                </a:solidFill>
              </a:rPr>
              <a:pPr>
                <a:defRPr/>
              </a:pPr>
              <a:t>11/1/2021</a:t>
            </a:fld>
            <a:endParaRPr lang="en-US" dirty="0">
              <a:solidFill>
                <a:prstClr val="black">
                  <a:shade val="50000"/>
                </a:prstClr>
              </a:solidFill>
            </a:endParaRPr>
          </a:p>
        </p:txBody>
      </p:sp>
      <p:sp>
        <p:nvSpPr>
          <p:cNvPr id="5" name="Footer Placeholder 2"/>
          <p:cNvSpPr>
            <a:spLocks noGrp="1"/>
          </p:cNvSpPr>
          <p:nvPr>
            <p:ph type="ftr" sz="quarter" idx="11"/>
          </p:nvPr>
        </p:nvSpPr>
        <p:spPr/>
        <p:txBody>
          <a:bodyPr/>
          <a:lstStyle>
            <a:lvl1pPr>
              <a:defRPr/>
            </a:lvl1pPr>
          </a:lstStyle>
          <a:p>
            <a:pPr>
              <a:defRPr/>
            </a:pPr>
            <a:endParaRPr lang="en-US" dirty="0">
              <a:solidFill>
                <a:prstClr val="black">
                  <a:shade val="50000"/>
                </a:prstClr>
              </a:solidFill>
            </a:endParaRPr>
          </a:p>
        </p:txBody>
      </p:sp>
      <p:sp>
        <p:nvSpPr>
          <p:cNvPr id="6" name="Slide Number Placeholder 22"/>
          <p:cNvSpPr>
            <a:spLocks noGrp="1"/>
          </p:cNvSpPr>
          <p:nvPr>
            <p:ph type="sldNum" sz="quarter" idx="12"/>
          </p:nvPr>
        </p:nvSpPr>
        <p:spPr/>
        <p:txBody>
          <a:bodyPr/>
          <a:lstStyle>
            <a:lvl1pPr>
              <a:defRPr/>
            </a:lvl1pPr>
          </a:lstStyle>
          <a:p>
            <a:pPr>
              <a:defRPr/>
            </a:pPr>
            <a:fld id="{5A907132-9E2D-4676-8829-1CEBE5689EAC}" type="slidenum">
              <a:rPr lang="en-US" altLang="en-US"/>
              <a:pPr>
                <a:defRPr/>
              </a:pPr>
              <a:t>‹#›</a:t>
            </a:fld>
            <a:endParaRPr lang="en-US" altLang="en-US" dirty="0"/>
          </a:p>
        </p:txBody>
      </p:sp>
    </p:spTree>
    <p:extLst>
      <p:ext uri="{BB962C8B-B14F-4D97-AF65-F5344CB8AC3E}">
        <p14:creationId xmlns:p14="http://schemas.microsoft.com/office/powerpoint/2010/main" val="411648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977140D-A19E-47AF-B625-7C5E59092335}" type="datetimeFigureOut">
              <a:rPr lang="en-US">
                <a:solidFill>
                  <a:prstClr val="black">
                    <a:shade val="50000"/>
                  </a:prstClr>
                </a:solidFill>
              </a:rPr>
              <a:pPr>
                <a:defRPr/>
              </a:pPr>
              <a:t>11/1/2021</a:t>
            </a:fld>
            <a:endParaRPr lang="en-US" dirty="0">
              <a:solidFill>
                <a:prstClr val="black">
                  <a:shade val="50000"/>
                </a:prstClr>
              </a:solidFill>
            </a:endParaRPr>
          </a:p>
        </p:txBody>
      </p:sp>
      <p:sp>
        <p:nvSpPr>
          <p:cNvPr id="5" name="Footer Placeholder 2"/>
          <p:cNvSpPr>
            <a:spLocks noGrp="1"/>
          </p:cNvSpPr>
          <p:nvPr>
            <p:ph type="ftr" sz="quarter" idx="11"/>
          </p:nvPr>
        </p:nvSpPr>
        <p:spPr/>
        <p:txBody>
          <a:bodyPr/>
          <a:lstStyle>
            <a:lvl1pPr>
              <a:defRPr/>
            </a:lvl1pPr>
          </a:lstStyle>
          <a:p>
            <a:pPr>
              <a:defRPr/>
            </a:pPr>
            <a:endParaRPr lang="en-US" dirty="0">
              <a:solidFill>
                <a:prstClr val="black">
                  <a:shade val="50000"/>
                </a:prstClr>
              </a:solidFill>
            </a:endParaRPr>
          </a:p>
        </p:txBody>
      </p:sp>
      <p:sp>
        <p:nvSpPr>
          <p:cNvPr id="6" name="Slide Number Placeholder 22"/>
          <p:cNvSpPr>
            <a:spLocks noGrp="1"/>
          </p:cNvSpPr>
          <p:nvPr>
            <p:ph type="sldNum" sz="quarter" idx="12"/>
          </p:nvPr>
        </p:nvSpPr>
        <p:spPr/>
        <p:txBody>
          <a:bodyPr/>
          <a:lstStyle>
            <a:lvl1pPr>
              <a:defRPr/>
            </a:lvl1pPr>
          </a:lstStyle>
          <a:p>
            <a:pPr>
              <a:defRPr/>
            </a:pPr>
            <a:fld id="{282BCC95-63DB-4A70-A8D1-DB80D53968CB}" type="slidenum">
              <a:rPr lang="en-US" altLang="en-US"/>
              <a:pPr>
                <a:defRPr/>
              </a:pPr>
              <a:t>‹#›</a:t>
            </a:fld>
            <a:endParaRPr lang="en-US" altLang="en-US" dirty="0"/>
          </a:p>
        </p:txBody>
      </p:sp>
    </p:spTree>
    <p:extLst>
      <p:ext uri="{BB962C8B-B14F-4D97-AF65-F5344CB8AC3E}">
        <p14:creationId xmlns:p14="http://schemas.microsoft.com/office/powerpoint/2010/main" val="1954254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1849D2F-1201-432B-BEFA-2EF24C1A5973}" type="datetimeFigureOut">
              <a:rPr lang="en-US">
                <a:solidFill>
                  <a:prstClr val="black">
                    <a:shade val="50000"/>
                  </a:prstClr>
                </a:solidFill>
              </a:rPr>
              <a:pPr>
                <a:defRPr/>
              </a:pPr>
              <a:t>11/1/2021</a:t>
            </a:fld>
            <a:endParaRPr lang="en-US" dirty="0">
              <a:solidFill>
                <a:prstClr val="black">
                  <a:shade val="50000"/>
                </a:prstClr>
              </a:solidFill>
            </a:endParaRPr>
          </a:p>
        </p:txBody>
      </p:sp>
      <p:sp>
        <p:nvSpPr>
          <p:cNvPr id="5" name="Footer Placeholder 2"/>
          <p:cNvSpPr>
            <a:spLocks noGrp="1"/>
          </p:cNvSpPr>
          <p:nvPr>
            <p:ph type="ftr" sz="quarter" idx="11"/>
          </p:nvPr>
        </p:nvSpPr>
        <p:spPr/>
        <p:txBody>
          <a:bodyPr/>
          <a:lstStyle>
            <a:lvl1pPr>
              <a:defRPr/>
            </a:lvl1pPr>
          </a:lstStyle>
          <a:p>
            <a:pPr>
              <a:defRPr/>
            </a:pPr>
            <a:endParaRPr lang="en-US" dirty="0">
              <a:solidFill>
                <a:prstClr val="black">
                  <a:shade val="50000"/>
                </a:prstClr>
              </a:solidFill>
            </a:endParaRPr>
          </a:p>
        </p:txBody>
      </p:sp>
      <p:sp>
        <p:nvSpPr>
          <p:cNvPr id="6" name="Slide Number Placeholder 22"/>
          <p:cNvSpPr>
            <a:spLocks noGrp="1"/>
          </p:cNvSpPr>
          <p:nvPr>
            <p:ph type="sldNum" sz="quarter" idx="12"/>
          </p:nvPr>
        </p:nvSpPr>
        <p:spPr/>
        <p:txBody>
          <a:bodyPr/>
          <a:lstStyle>
            <a:lvl1pPr>
              <a:defRPr/>
            </a:lvl1pPr>
          </a:lstStyle>
          <a:p>
            <a:pPr>
              <a:defRPr/>
            </a:pPr>
            <a:fld id="{E9F6039F-B043-4E31-A66C-B01C07321017}" type="slidenum">
              <a:rPr lang="en-US" altLang="en-US"/>
              <a:pPr>
                <a:defRPr/>
              </a:pPr>
              <a:t>‹#›</a:t>
            </a:fld>
            <a:endParaRPr lang="en-US" altLang="en-US" dirty="0"/>
          </a:p>
        </p:txBody>
      </p:sp>
    </p:spTree>
    <p:extLst>
      <p:ext uri="{BB962C8B-B14F-4D97-AF65-F5344CB8AC3E}">
        <p14:creationId xmlns:p14="http://schemas.microsoft.com/office/powerpoint/2010/main" val="14806077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0"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441FF20E-FCC8-4DB3-BB72-14B64C49359E}" type="datetimeFigureOut">
              <a:rPr lang="en-US">
                <a:solidFill>
                  <a:prstClr val="black">
                    <a:shade val="50000"/>
                  </a:prstClr>
                </a:solidFill>
              </a:rPr>
              <a:pPr>
                <a:defRPr/>
              </a:pPr>
              <a:t>11/1/2021</a:t>
            </a:fld>
            <a:endParaRPr lang="en-US" dirty="0">
              <a:solidFill>
                <a:prstClr val="black">
                  <a:shade val="50000"/>
                </a:prstClr>
              </a:solidFill>
            </a:endParaRPr>
          </a:p>
        </p:txBody>
      </p:sp>
      <p:sp>
        <p:nvSpPr>
          <p:cNvPr id="5" name="Footer Placeholder 2"/>
          <p:cNvSpPr>
            <a:spLocks noGrp="1"/>
          </p:cNvSpPr>
          <p:nvPr>
            <p:ph type="ftr" sz="quarter" idx="11"/>
          </p:nvPr>
        </p:nvSpPr>
        <p:spPr/>
        <p:txBody>
          <a:bodyPr/>
          <a:lstStyle>
            <a:lvl1pPr>
              <a:defRPr/>
            </a:lvl1pPr>
          </a:lstStyle>
          <a:p>
            <a:pPr>
              <a:defRPr/>
            </a:pPr>
            <a:endParaRPr lang="en-US" dirty="0">
              <a:solidFill>
                <a:prstClr val="black">
                  <a:shade val="50000"/>
                </a:prstClr>
              </a:solidFill>
            </a:endParaRPr>
          </a:p>
        </p:txBody>
      </p:sp>
      <p:sp>
        <p:nvSpPr>
          <p:cNvPr id="6" name="Slide Number Placeholder 22"/>
          <p:cNvSpPr>
            <a:spLocks noGrp="1"/>
          </p:cNvSpPr>
          <p:nvPr>
            <p:ph type="sldNum" sz="quarter" idx="12"/>
          </p:nvPr>
        </p:nvSpPr>
        <p:spPr/>
        <p:txBody>
          <a:bodyPr/>
          <a:lstStyle>
            <a:lvl1pPr>
              <a:defRPr/>
            </a:lvl1pPr>
          </a:lstStyle>
          <a:p>
            <a:pPr>
              <a:defRPr/>
            </a:pPr>
            <a:fld id="{D0B3FCC7-A60F-44A1-903E-1FF38EF71CB2}" type="slidenum">
              <a:rPr lang="en-US" altLang="en-US"/>
              <a:pPr>
                <a:defRPr/>
              </a:pPr>
              <a:t>‹#›</a:t>
            </a:fld>
            <a:endParaRPr lang="en-US" altLang="en-US" dirty="0"/>
          </a:p>
        </p:txBody>
      </p:sp>
    </p:spTree>
    <p:extLst>
      <p:ext uri="{BB962C8B-B14F-4D97-AF65-F5344CB8AC3E}">
        <p14:creationId xmlns:p14="http://schemas.microsoft.com/office/powerpoint/2010/main" val="1149640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398684B-5976-47A0-A405-A77B01DAD224}" type="datetimeFigureOut">
              <a:rPr lang="en-US">
                <a:solidFill>
                  <a:prstClr val="black">
                    <a:shade val="50000"/>
                  </a:prstClr>
                </a:solidFill>
              </a:rPr>
              <a:pPr>
                <a:defRPr/>
              </a:pPr>
              <a:t>11/1/2021</a:t>
            </a:fld>
            <a:endParaRPr lang="en-US" dirty="0">
              <a:solidFill>
                <a:prstClr val="black">
                  <a:shade val="50000"/>
                </a:prstClr>
              </a:solidFill>
            </a:endParaRPr>
          </a:p>
        </p:txBody>
      </p:sp>
      <p:sp>
        <p:nvSpPr>
          <p:cNvPr id="6" name="Footer Placeholder 2"/>
          <p:cNvSpPr>
            <a:spLocks noGrp="1"/>
          </p:cNvSpPr>
          <p:nvPr>
            <p:ph type="ftr" sz="quarter" idx="11"/>
          </p:nvPr>
        </p:nvSpPr>
        <p:spPr/>
        <p:txBody>
          <a:bodyPr/>
          <a:lstStyle>
            <a:lvl1pPr>
              <a:defRPr/>
            </a:lvl1pPr>
          </a:lstStyle>
          <a:p>
            <a:pPr>
              <a:defRPr/>
            </a:pPr>
            <a:endParaRPr lang="en-US" dirty="0">
              <a:solidFill>
                <a:prstClr val="black">
                  <a:shade val="50000"/>
                </a:prstClr>
              </a:solidFill>
            </a:endParaRPr>
          </a:p>
        </p:txBody>
      </p:sp>
      <p:sp>
        <p:nvSpPr>
          <p:cNvPr id="7" name="Slide Number Placeholder 22"/>
          <p:cNvSpPr>
            <a:spLocks noGrp="1"/>
          </p:cNvSpPr>
          <p:nvPr>
            <p:ph type="sldNum" sz="quarter" idx="12"/>
          </p:nvPr>
        </p:nvSpPr>
        <p:spPr/>
        <p:txBody>
          <a:bodyPr/>
          <a:lstStyle>
            <a:lvl1pPr>
              <a:defRPr/>
            </a:lvl1pPr>
          </a:lstStyle>
          <a:p>
            <a:pPr>
              <a:defRPr/>
            </a:pPr>
            <a:fld id="{1B9A0CCA-124A-406E-88DD-C9CA2153A206}" type="slidenum">
              <a:rPr lang="en-US" altLang="en-US"/>
              <a:pPr>
                <a:defRPr/>
              </a:pPr>
              <a:t>‹#›</a:t>
            </a:fld>
            <a:endParaRPr lang="en-US" altLang="en-US" dirty="0"/>
          </a:p>
        </p:txBody>
      </p:sp>
    </p:spTree>
    <p:extLst>
      <p:ext uri="{BB962C8B-B14F-4D97-AF65-F5344CB8AC3E}">
        <p14:creationId xmlns:p14="http://schemas.microsoft.com/office/powerpoint/2010/main" val="325733261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7"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4"/>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7" y="2362204"/>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199FB0DF-2532-4FE5-8CB4-18268DFD6BAE}" type="datetimeFigureOut">
              <a:rPr lang="en-US">
                <a:solidFill>
                  <a:prstClr val="black">
                    <a:shade val="50000"/>
                  </a:prstClr>
                </a:solidFill>
              </a:rPr>
              <a:pPr>
                <a:defRPr/>
              </a:pPr>
              <a:t>11/1/2021</a:t>
            </a:fld>
            <a:endParaRPr lang="en-US" dirty="0">
              <a:solidFill>
                <a:prstClr val="black">
                  <a:shade val="50000"/>
                </a:prstClr>
              </a:solidFill>
            </a:endParaRPr>
          </a:p>
        </p:txBody>
      </p:sp>
      <p:sp>
        <p:nvSpPr>
          <p:cNvPr id="8" name="Footer Placeholder 2"/>
          <p:cNvSpPr>
            <a:spLocks noGrp="1"/>
          </p:cNvSpPr>
          <p:nvPr>
            <p:ph type="ftr" sz="quarter" idx="11"/>
          </p:nvPr>
        </p:nvSpPr>
        <p:spPr/>
        <p:txBody>
          <a:bodyPr/>
          <a:lstStyle>
            <a:lvl1pPr>
              <a:defRPr/>
            </a:lvl1pPr>
          </a:lstStyle>
          <a:p>
            <a:pPr>
              <a:defRPr/>
            </a:pPr>
            <a:endParaRPr lang="en-US" dirty="0">
              <a:solidFill>
                <a:prstClr val="black">
                  <a:shade val="50000"/>
                </a:prstClr>
              </a:solidFill>
            </a:endParaRPr>
          </a:p>
        </p:txBody>
      </p:sp>
      <p:sp>
        <p:nvSpPr>
          <p:cNvPr id="9" name="Slide Number Placeholder 22"/>
          <p:cNvSpPr>
            <a:spLocks noGrp="1"/>
          </p:cNvSpPr>
          <p:nvPr>
            <p:ph type="sldNum" sz="quarter" idx="12"/>
          </p:nvPr>
        </p:nvSpPr>
        <p:spPr/>
        <p:txBody>
          <a:bodyPr/>
          <a:lstStyle>
            <a:lvl1pPr>
              <a:defRPr/>
            </a:lvl1pPr>
          </a:lstStyle>
          <a:p>
            <a:pPr>
              <a:defRPr/>
            </a:pPr>
            <a:fld id="{7245B44F-358B-4325-B13D-E45E85B54396}" type="slidenum">
              <a:rPr lang="en-US" altLang="en-US"/>
              <a:pPr>
                <a:defRPr/>
              </a:pPr>
              <a:t>‹#›</a:t>
            </a:fld>
            <a:endParaRPr lang="en-US" altLang="en-US" dirty="0"/>
          </a:p>
        </p:txBody>
      </p:sp>
    </p:spTree>
    <p:extLst>
      <p:ext uri="{BB962C8B-B14F-4D97-AF65-F5344CB8AC3E}">
        <p14:creationId xmlns:p14="http://schemas.microsoft.com/office/powerpoint/2010/main" val="88213237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B231D841-3497-490E-AD2D-0203B5044BBA}" type="datetimeFigureOut">
              <a:rPr lang="en-US">
                <a:solidFill>
                  <a:prstClr val="black">
                    <a:shade val="50000"/>
                  </a:prstClr>
                </a:solidFill>
              </a:rPr>
              <a:pPr>
                <a:defRPr/>
              </a:pPr>
              <a:t>11/1/2021</a:t>
            </a:fld>
            <a:endParaRPr lang="en-US" dirty="0">
              <a:solidFill>
                <a:prstClr val="black">
                  <a:shade val="50000"/>
                </a:prstClr>
              </a:solidFill>
            </a:endParaRPr>
          </a:p>
        </p:txBody>
      </p:sp>
      <p:sp>
        <p:nvSpPr>
          <p:cNvPr id="4" name="Footer Placeholder 2"/>
          <p:cNvSpPr>
            <a:spLocks noGrp="1"/>
          </p:cNvSpPr>
          <p:nvPr>
            <p:ph type="ftr" sz="quarter" idx="11"/>
          </p:nvPr>
        </p:nvSpPr>
        <p:spPr/>
        <p:txBody>
          <a:bodyPr/>
          <a:lstStyle>
            <a:lvl1pPr>
              <a:defRPr/>
            </a:lvl1pPr>
          </a:lstStyle>
          <a:p>
            <a:pPr>
              <a:defRPr/>
            </a:pPr>
            <a:endParaRPr lang="en-US" dirty="0">
              <a:solidFill>
                <a:prstClr val="black">
                  <a:shade val="50000"/>
                </a:prstClr>
              </a:solidFill>
            </a:endParaRPr>
          </a:p>
        </p:txBody>
      </p:sp>
      <p:sp>
        <p:nvSpPr>
          <p:cNvPr id="5" name="Slide Number Placeholder 22"/>
          <p:cNvSpPr>
            <a:spLocks noGrp="1"/>
          </p:cNvSpPr>
          <p:nvPr>
            <p:ph type="sldNum" sz="quarter" idx="12"/>
          </p:nvPr>
        </p:nvSpPr>
        <p:spPr/>
        <p:txBody>
          <a:bodyPr/>
          <a:lstStyle>
            <a:lvl1pPr>
              <a:defRPr/>
            </a:lvl1pPr>
          </a:lstStyle>
          <a:p>
            <a:pPr>
              <a:defRPr/>
            </a:pPr>
            <a:fld id="{54BDF8BD-83F3-49B1-9974-B73EE7442C8B}" type="slidenum">
              <a:rPr lang="en-US" altLang="en-US"/>
              <a:pPr>
                <a:defRPr/>
              </a:pPr>
              <a:t>‹#›</a:t>
            </a:fld>
            <a:endParaRPr lang="en-US" altLang="en-US" dirty="0"/>
          </a:p>
        </p:txBody>
      </p:sp>
    </p:spTree>
    <p:extLst>
      <p:ext uri="{BB962C8B-B14F-4D97-AF65-F5344CB8AC3E}">
        <p14:creationId xmlns:p14="http://schemas.microsoft.com/office/powerpoint/2010/main" val="2653830560"/>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6A600638-4935-40EF-B8F6-1B9C6B297203}" type="datetimeFigureOut">
              <a:rPr lang="en-US">
                <a:solidFill>
                  <a:prstClr val="black">
                    <a:shade val="50000"/>
                  </a:prstClr>
                </a:solidFill>
              </a:rPr>
              <a:pPr>
                <a:defRPr/>
              </a:pPr>
              <a:t>11/1/2021</a:t>
            </a:fld>
            <a:endParaRPr lang="en-US" dirty="0">
              <a:solidFill>
                <a:prstClr val="black">
                  <a:shade val="50000"/>
                </a:prstClr>
              </a:solidFill>
            </a:endParaRPr>
          </a:p>
        </p:txBody>
      </p:sp>
      <p:sp>
        <p:nvSpPr>
          <p:cNvPr id="3" name="Footer Placeholder 2"/>
          <p:cNvSpPr>
            <a:spLocks noGrp="1"/>
          </p:cNvSpPr>
          <p:nvPr>
            <p:ph type="ftr" sz="quarter" idx="11"/>
          </p:nvPr>
        </p:nvSpPr>
        <p:spPr/>
        <p:txBody>
          <a:bodyPr/>
          <a:lstStyle>
            <a:lvl1pPr>
              <a:defRPr/>
            </a:lvl1pPr>
          </a:lstStyle>
          <a:p>
            <a:pPr>
              <a:defRPr/>
            </a:pPr>
            <a:endParaRPr lang="en-US" dirty="0">
              <a:solidFill>
                <a:prstClr val="black">
                  <a:shade val="50000"/>
                </a:prstClr>
              </a:solidFill>
            </a:endParaRPr>
          </a:p>
        </p:txBody>
      </p:sp>
      <p:sp>
        <p:nvSpPr>
          <p:cNvPr id="4" name="Slide Number Placeholder 22"/>
          <p:cNvSpPr>
            <a:spLocks noGrp="1"/>
          </p:cNvSpPr>
          <p:nvPr>
            <p:ph type="sldNum" sz="quarter" idx="12"/>
          </p:nvPr>
        </p:nvSpPr>
        <p:spPr/>
        <p:txBody>
          <a:bodyPr/>
          <a:lstStyle>
            <a:lvl1pPr>
              <a:defRPr/>
            </a:lvl1pPr>
          </a:lstStyle>
          <a:p>
            <a:pPr>
              <a:defRPr/>
            </a:pPr>
            <a:fld id="{578D357C-93B9-4DB0-8D68-8EFBE7713762}" type="slidenum">
              <a:rPr lang="en-US" altLang="en-US"/>
              <a:pPr>
                <a:defRPr/>
              </a:pPr>
              <a:t>‹#›</a:t>
            </a:fld>
            <a:endParaRPr lang="en-US" altLang="en-US" dirty="0"/>
          </a:p>
        </p:txBody>
      </p:sp>
    </p:spTree>
    <p:extLst>
      <p:ext uri="{BB962C8B-B14F-4D97-AF65-F5344CB8AC3E}">
        <p14:creationId xmlns:p14="http://schemas.microsoft.com/office/powerpoint/2010/main" val="198886823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2" y="1524004"/>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4"/>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F90BCFF-F5F5-47AF-B869-76ADD60F9441}" type="datetimeFigureOut">
              <a:rPr lang="en-US">
                <a:solidFill>
                  <a:prstClr val="black">
                    <a:shade val="50000"/>
                  </a:prstClr>
                </a:solidFill>
              </a:rPr>
              <a:pPr>
                <a:defRPr/>
              </a:pPr>
              <a:t>11/1/2021</a:t>
            </a:fld>
            <a:endParaRPr lang="en-US" dirty="0">
              <a:solidFill>
                <a:prstClr val="black">
                  <a:shade val="50000"/>
                </a:prstClr>
              </a:solidFill>
            </a:endParaRPr>
          </a:p>
        </p:txBody>
      </p:sp>
      <p:sp>
        <p:nvSpPr>
          <p:cNvPr id="6" name="Footer Placeholder 2"/>
          <p:cNvSpPr>
            <a:spLocks noGrp="1"/>
          </p:cNvSpPr>
          <p:nvPr>
            <p:ph type="ftr" sz="quarter" idx="11"/>
          </p:nvPr>
        </p:nvSpPr>
        <p:spPr/>
        <p:txBody>
          <a:bodyPr/>
          <a:lstStyle>
            <a:lvl1pPr>
              <a:defRPr/>
            </a:lvl1pPr>
          </a:lstStyle>
          <a:p>
            <a:pPr>
              <a:defRPr/>
            </a:pPr>
            <a:endParaRPr lang="en-US" dirty="0">
              <a:solidFill>
                <a:prstClr val="black">
                  <a:shade val="50000"/>
                </a:prstClr>
              </a:solidFill>
            </a:endParaRPr>
          </a:p>
        </p:txBody>
      </p:sp>
      <p:sp>
        <p:nvSpPr>
          <p:cNvPr id="7" name="Slide Number Placeholder 22"/>
          <p:cNvSpPr>
            <a:spLocks noGrp="1"/>
          </p:cNvSpPr>
          <p:nvPr>
            <p:ph type="sldNum" sz="quarter" idx="12"/>
          </p:nvPr>
        </p:nvSpPr>
        <p:spPr/>
        <p:txBody>
          <a:bodyPr/>
          <a:lstStyle>
            <a:lvl1pPr>
              <a:defRPr/>
            </a:lvl1pPr>
          </a:lstStyle>
          <a:p>
            <a:pPr>
              <a:defRPr/>
            </a:pPr>
            <a:fld id="{D70AD4D1-A764-4D99-AC78-AE66B3069471}" type="slidenum">
              <a:rPr lang="en-US" altLang="en-US"/>
              <a:pPr>
                <a:defRPr/>
              </a:pPr>
              <a:t>‹#›</a:t>
            </a:fld>
            <a:endParaRPr lang="en-US" altLang="en-US" dirty="0"/>
          </a:p>
        </p:txBody>
      </p:sp>
    </p:spTree>
    <p:extLst>
      <p:ext uri="{BB962C8B-B14F-4D97-AF65-F5344CB8AC3E}">
        <p14:creationId xmlns:p14="http://schemas.microsoft.com/office/powerpoint/2010/main" val="1569507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FDC311E6-D73A-4373-99F5-2FF093FB8C00}" type="datetimeFigureOut">
              <a:rPr lang="en-US">
                <a:solidFill>
                  <a:prstClr val="black">
                    <a:shade val="50000"/>
                  </a:prstClr>
                </a:solidFill>
              </a:rPr>
              <a:pPr>
                <a:defRPr/>
              </a:pPr>
              <a:t>11/1/2021</a:t>
            </a:fld>
            <a:endParaRPr lang="en-US" dirty="0">
              <a:solidFill>
                <a:prstClr val="black">
                  <a:shade val="50000"/>
                </a:prstClr>
              </a:solidFill>
            </a:endParaRPr>
          </a:p>
        </p:txBody>
      </p:sp>
      <p:sp>
        <p:nvSpPr>
          <p:cNvPr id="6" name="Footer Placeholder 2"/>
          <p:cNvSpPr>
            <a:spLocks noGrp="1"/>
          </p:cNvSpPr>
          <p:nvPr>
            <p:ph type="ftr" sz="quarter" idx="11"/>
          </p:nvPr>
        </p:nvSpPr>
        <p:spPr/>
        <p:txBody>
          <a:bodyPr/>
          <a:lstStyle>
            <a:lvl1pPr>
              <a:defRPr/>
            </a:lvl1pPr>
          </a:lstStyle>
          <a:p>
            <a:pPr>
              <a:defRPr/>
            </a:pPr>
            <a:endParaRPr lang="en-US" dirty="0">
              <a:solidFill>
                <a:prstClr val="black">
                  <a:shade val="50000"/>
                </a:prstClr>
              </a:solidFill>
            </a:endParaRPr>
          </a:p>
        </p:txBody>
      </p:sp>
      <p:sp>
        <p:nvSpPr>
          <p:cNvPr id="7" name="Slide Number Placeholder 22"/>
          <p:cNvSpPr>
            <a:spLocks noGrp="1"/>
          </p:cNvSpPr>
          <p:nvPr>
            <p:ph type="sldNum" sz="quarter" idx="12"/>
          </p:nvPr>
        </p:nvSpPr>
        <p:spPr/>
        <p:txBody>
          <a:bodyPr/>
          <a:lstStyle>
            <a:lvl1pPr>
              <a:defRPr/>
            </a:lvl1pPr>
          </a:lstStyle>
          <a:p>
            <a:pPr>
              <a:defRPr/>
            </a:pPr>
            <a:fld id="{F2F706A7-C908-4981-9D1D-E7845E421A6F}" type="slidenum">
              <a:rPr lang="en-US" altLang="en-US"/>
              <a:pPr>
                <a:defRPr/>
              </a:pPr>
              <a:t>‹#›</a:t>
            </a:fld>
            <a:endParaRPr lang="en-US" altLang="en-US" dirty="0"/>
          </a:p>
        </p:txBody>
      </p:sp>
    </p:spTree>
    <p:extLst>
      <p:ext uri="{BB962C8B-B14F-4D97-AF65-F5344CB8AC3E}">
        <p14:creationId xmlns:p14="http://schemas.microsoft.com/office/powerpoint/2010/main" val="18108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3075" name="Text Placeholder 12"/>
          <p:cNvSpPr>
            <a:spLocks noGrp="1"/>
          </p:cNvSpPr>
          <p:nvPr>
            <p:ph type="body" idx="1"/>
          </p:nvPr>
        </p:nvSpPr>
        <p:spPr bwMode="auto">
          <a:xfrm>
            <a:off x="457200" y="1600204"/>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457200" y="6416679"/>
            <a:ext cx="2133600" cy="365125"/>
          </a:xfrm>
          <a:prstGeom prst="rect">
            <a:avLst/>
          </a:prstGeom>
        </p:spPr>
        <p:txBody>
          <a:bodyPr vert="horz" anchor="b"/>
          <a:lstStyle>
            <a:lvl1pPr algn="l" eaLnBrk="1" latinLnBrk="0" hangingPunct="1">
              <a:defRPr kumimoji="0" sz="1200">
                <a:solidFill>
                  <a:schemeClr val="tx1">
                    <a:shade val="50000"/>
                  </a:schemeClr>
                </a:solidFill>
                <a:latin typeface="Arial" charset="0"/>
              </a:defRPr>
            </a:lvl1pPr>
          </a:lstStyle>
          <a:p>
            <a:pPr fontAlgn="base">
              <a:spcBef>
                <a:spcPct val="0"/>
              </a:spcBef>
              <a:spcAft>
                <a:spcPct val="0"/>
              </a:spcAft>
              <a:defRPr/>
            </a:pPr>
            <a:fld id="{4267D677-36D5-408D-8961-B86C276B259E}" type="datetimeFigureOut">
              <a:rPr lang="en-US">
                <a:solidFill>
                  <a:prstClr val="black">
                    <a:shade val="50000"/>
                  </a:prstClr>
                </a:solidFill>
              </a:rPr>
              <a:pPr fontAlgn="base">
                <a:spcBef>
                  <a:spcPct val="0"/>
                </a:spcBef>
                <a:spcAft>
                  <a:spcPct val="0"/>
                </a:spcAft>
                <a:defRPr/>
              </a:pPr>
              <a:t>11/1/2021</a:t>
            </a:fld>
            <a:endParaRPr lang="en-US" dirty="0">
              <a:solidFill>
                <a:prstClr val="black">
                  <a:shade val="50000"/>
                </a:prstClr>
              </a:solidFill>
            </a:endParaRPr>
          </a:p>
        </p:txBody>
      </p:sp>
      <p:sp>
        <p:nvSpPr>
          <p:cNvPr id="3" name="Footer Placeholder 2"/>
          <p:cNvSpPr>
            <a:spLocks noGrp="1"/>
          </p:cNvSpPr>
          <p:nvPr>
            <p:ph type="ftr" sz="quarter" idx="3"/>
          </p:nvPr>
        </p:nvSpPr>
        <p:spPr>
          <a:xfrm>
            <a:off x="3124200" y="6416679"/>
            <a:ext cx="2895600" cy="365125"/>
          </a:xfrm>
          <a:prstGeom prst="rect">
            <a:avLst/>
          </a:prstGeom>
        </p:spPr>
        <p:txBody>
          <a:bodyPr vert="horz" anchor="b"/>
          <a:lstStyle>
            <a:lvl1pPr algn="ctr" eaLnBrk="1" latinLnBrk="0" hangingPunct="1">
              <a:defRPr kumimoji="0" sz="1200">
                <a:solidFill>
                  <a:schemeClr val="tx1">
                    <a:shade val="50000"/>
                  </a:schemeClr>
                </a:solidFill>
                <a:latin typeface="Arial" charset="0"/>
              </a:defRPr>
            </a:lvl1pPr>
          </a:lstStyle>
          <a:p>
            <a:pPr fontAlgn="base">
              <a:spcBef>
                <a:spcPct val="0"/>
              </a:spcBef>
              <a:spcAft>
                <a:spcPct val="0"/>
              </a:spcAft>
              <a:defRPr/>
            </a:pPr>
            <a:endParaRPr lang="en-US" dirty="0">
              <a:solidFill>
                <a:prstClr val="black">
                  <a:shade val="50000"/>
                </a:prstClr>
              </a:solidFill>
            </a:endParaRPr>
          </a:p>
        </p:txBody>
      </p:sp>
      <p:sp>
        <p:nvSpPr>
          <p:cNvPr id="23" name="Slide Number Placeholder 22"/>
          <p:cNvSpPr>
            <a:spLocks noGrp="1"/>
          </p:cNvSpPr>
          <p:nvPr>
            <p:ph type="sldNum" sz="quarter" idx="4"/>
          </p:nvPr>
        </p:nvSpPr>
        <p:spPr>
          <a:xfrm>
            <a:off x="7924800" y="6416679"/>
            <a:ext cx="762000" cy="365125"/>
          </a:xfrm>
          <a:prstGeom prst="rect">
            <a:avLst/>
          </a:prstGeom>
        </p:spPr>
        <p:txBody>
          <a:bodyPr vert="horz" wrap="square" lIns="0" tIns="45720" rIns="0" bIns="45720" numCol="1" anchor="b" anchorCtr="0" compatLnSpc="1">
            <a:prstTxWarp prst="textNoShape">
              <a:avLst/>
            </a:prstTxWarp>
          </a:bodyPr>
          <a:lstStyle>
            <a:lvl1pPr algn="r" eaLnBrk="1" hangingPunct="1">
              <a:defRPr sz="1200">
                <a:solidFill>
                  <a:srgbClr val="000000"/>
                </a:solidFill>
              </a:defRPr>
            </a:lvl1pPr>
          </a:lstStyle>
          <a:p>
            <a:pPr fontAlgn="base">
              <a:spcBef>
                <a:spcPct val="0"/>
              </a:spcBef>
              <a:spcAft>
                <a:spcPct val="0"/>
              </a:spcAft>
              <a:defRPr/>
            </a:pPr>
            <a:fld id="{2EBA321E-ADA4-4D5D-BA3B-373AAB055112}" type="slidenum">
              <a:rPr lang="en-US" altLang="en-US">
                <a:latin typeface="Arial" panose="020B0604020202020204" pitchFamily="34" charset="0"/>
              </a:rPr>
              <a:pPr fontAlgn="base">
                <a:spcBef>
                  <a:spcPct val="0"/>
                </a:spcBef>
                <a:spcAft>
                  <a:spcPct val="0"/>
                </a:spcAft>
                <a:defRPr/>
              </a:pPr>
              <a:t>‹#›</a:t>
            </a:fld>
            <a:endParaRPr lang="en-US" altLang="en-US" dirty="0">
              <a:latin typeface="Arial" panose="020B0604020202020204" pitchFamily="34" charset="0"/>
            </a:endParaRPr>
          </a:p>
        </p:txBody>
      </p:sp>
    </p:spTree>
    <p:extLst>
      <p:ext uri="{BB962C8B-B14F-4D97-AF65-F5344CB8AC3E}">
        <p14:creationId xmlns:p14="http://schemas.microsoft.com/office/powerpoint/2010/main" val="1439487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iming>
    <p:tnLst>
      <p:par>
        <p:cTn id="1" dur="indefinite" restart="never" nodeType="tmRoot"/>
      </p:par>
    </p:tnLst>
  </p:timing>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Impact" pitchFamily="34" charset="0"/>
        </a:defRPr>
      </a:lvl2pPr>
      <a:lvl3pPr algn="ctr" rtl="0" eaLnBrk="0" fontAlgn="base" hangingPunct="0">
        <a:spcBef>
          <a:spcPct val="0"/>
        </a:spcBef>
        <a:spcAft>
          <a:spcPct val="0"/>
        </a:spcAft>
        <a:defRPr sz="4100" b="1">
          <a:solidFill>
            <a:schemeClr val="tx1"/>
          </a:solidFill>
          <a:latin typeface="Impact" pitchFamily="34" charset="0"/>
        </a:defRPr>
      </a:lvl3pPr>
      <a:lvl4pPr algn="ctr" rtl="0" eaLnBrk="0" fontAlgn="base" hangingPunct="0">
        <a:spcBef>
          <a:spcPct val="0"/>
        </a:spcBef>
        <a:spcAft>
          <a:spcPct val="0"/>
        </a:spcAft>
        <a:defRPr sz="4100" b="1">
          <a:solidFill>
            <a:schemeClr val="tx1"/>
          </a:solidFill>
          <a:latin typeface="Impact" pitchFamily="34" charset="0"/>
        </a:defRPr>
      </a:lvl4pPr>
      <a:lvl5pPr algn="ctr" rtl="0" eaLnBrk="0" fontAlgn="base" hangingPunct="0">
        <a:spcBef>
          <a:spcPct val="0"/>
        </a:spcBef>
        <a:spcAft>
          <a:spcPct val="0"/>
        </a:spcAft>
        <a:defRPr sz="4100" b="1">
          <a:solidFill>
            <a:schemeClr val="tx1"/>
          </a:solidFill>
          <a:latin typeface="Impact" pitchFamily="34" charset="0"/>
        </a:defRPr>
      </a:lvl5pPr>
      <a:lvl6pPr marL="457189" algn="ctr" rtl="0" fontAlgn="base">
        <a:spcBef>
          <a:spcPct val="0"/>
        </a:spcBef>
        <a:spcAft>
          <a:spcPct val="0"/>
        </a:spcAft>
        <a:defRPr sz="4100" b="1">
          <a:solidFill>
            <a:schemeClr val="tx1"/>
          </a:solidFill>
          <a:latin typeface="Impact" pitchFamily="34" charset="0"/>
        </a:defRPr>
      </a:lvl6pPr>
      <a:lvl7pPr marL="914377" algn="ctr" rtl="0" fontAlgn="base">
        <a:spcBef>
          <a:spcPct val="0"/>
        </a:spcBef>
        <a:spcAft>
          <a:spcPct val="0"/>
        </a:spcAft>
        <a:defRPr sz="4100" b="1">
          <a:solidFill>
            <a:schemeClr val="tx1"/>
          </a:solidFill>
          <a:latin typeface="Impact" pitchFamily="34" charset="0"/>
        </a:defRPr>
      </a:lvl7pPr>
      <a:lvl8pPr marL="1371566" algn="ctr" rtl="0" fontAlgn="base">
        <a:spcBef>
          <a:spcPct val="0"/>
        </a:spcBef>
        <a:spcAft>
          <a:spcPct val="0"/>
        </a:spcAft>
        <a:defRPr sz="4100" b="1">
          <a:solidFill>
            <a:schemeClr val="tx1"/>
          </a:solidFill>
          <a:latin typeface="Impact" pitchFamily="34" charset="0"/>
        </a:defRPr>
      </a:lvl8pPr>
      <a:lvl9pPr marL="1828754" algn="ctr" rtl="0" fontAlgn="base">
        <a:spcBef>
          <a:spcPct val="0"/>
        </a:spcBef>
        <a:spcAft>
          <a:spcPct val="0"/>
        </a:spcAft>
        <a:defRPr sz="4100" b="1">
          <a:solidFill>
            <a:schemeClr val="tx1"/>
          </a:solidFill>
          <a:latin typeface="Impact" pitchFamily="34" charset="0"/>
        </a:defRPr>
      </a:lvl9pPr>
    </p:titleStyle>
    <p:bodyStyle>
      <a:lvl1pPr marL="547674" indent="-411152" algn="l" rtl="0" eaLnBrk="0" fontAlgn="base" hangingPunct="0">
        <a:spcBef>
          <a:spcPct val="20000"/>
        </a:spcBef>
        <a:spcAft>
          <a:spcPct val="0"/>
        </a:spcAft>
        <a:buClr>
          <a:srgbClr val="000000"/>
        </a:buClr>
        <a:buSzPct val="65000"/>
        <a:buFont typeface="Wingdings 2" panose="05020102010507070707" pitchFamily="18" charset="2"/>
        <a:buChar char=""/>
        <a:defRPr sz="2800" kern="1200">
          <a:solidFill>
            <a:schemeClr val="tx1"/>
          </a:solidFill>
          <a:latin typeface="+mn-lt"/>
          <a:ea typeface="+mn-ea"/>
          <a:cs typeface="+mn-cs"/>
        </a:defRPr>
      </a:lvl1pPr>
      <a:lvl2pPr marL="868341" indent="-282568"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46" indent="-228594"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17" indent="-182558"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00" indent="-182558"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48" indent="-182875"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11" indent="-182875"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074" indent="-182875"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37" indent="-182875"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9525" y="5105400"/>
            <a:ext cx="9158288" cy="457200"/>
          </a:xfrm>
        </p:spPr>
        <p:txBody>
          <a:bodyPr>
            <a:normAutofit fontScale="90000"/>
          </a:bodyPr>
          <a:lstStyle/>
          <a:p>
            <a:pPr eaLnBrk="1" fontAlgn="auto" hangingPunct="1">
              <a:spcAft>
                <a:spcPts val="0"/>
              </a:spcAft>
              <a:defRPr/>
            </a:pPr>
            <a:r>
              <a:rPr lang="en-US" altLang="en-US" sz="2400" dirty="0">
                <a:solidFill>
                  <a:schemeClr val="tx2"/>
                </a:solidFill>
                <a:latin typeface="Century Gothic" pitchFamily="34" charset="0"/>
              </a:rPr>
              <a:t/>
            </a:r>
            <a:br>
              <a:rPr lang="en-US" altLang="en-US" sz="2400" dirty="0">
                <a:solidFill>
                  <a:schemeClr val="tx2"/>
                </a:solidFill>
                <a:latin typeface="Century Gothic" pitchFamily="34" charset="0"/>
              </a:rPr>
            </a:br>
            <a:r>
              <a:rPr lang="en-US" altLang="en-US" sz="2000" dirty="0">
                <a:solidFill>
                  <a:schemeClr val="tx2"/>
                </a:solidFill>
                <a:latin typeface="Century Gothic" pitchFamily="34" charset="0"/>
              </a:rPr>
              <a:t/>
            </a:r>
            <a:br>
              <a:rPr lang="en-US" altLang="en-US" sz="2000" dirty="0">
                <a:solidFill>
                  <a:schemeClr val="tx2"/>
                </a:solidFill>
                <a:latin typeface="Century Gothic" pitchFamily="34" charset="0"/>
              </a:rPr>
            </a:br>
            <a:endParaRPr lang="en-US" altLang="en-US" sz="2000" dirty="0">
              <a:solidFill>
                <a:schemeClr val="tx2"/>
              </a:solidFill>
              <a:latin typeface="Century Gothic" pitchFamily="34" charset="0"/>
            </a:endParaRPr>
          </a:p>
        </p:txBody>
      </p:sp>
      <p:sp>
        <p:nvSpPr>
          <p:cNvPr id="7" name="Rectangle 2"/>
          <p:cNvSpPr txBox="1">
            <a:spLocks noChangeArrowheads="1"/>
          </p:cNvSpPr>
          <p:nvPr/>
        </p:nvSpPr>
        <p:spPr>
          <a:xfrm>
            <a:off x="-126126" y="0"/>
            <a:ext cx="9144000" cy="2286000"/>
          </a:xfrm>
          <a:prstGeom prst="rect">
            <a:avLst/>
          </a:prstGeom>
        </p:spPr>
        <p:txBody>
          <a:bodyPr lIns="0" tIns="0" rIns="0" bIns="0"/>
          <a:lstStyle>
            <a:lvl1pPr algn="l" defTabSz="912813" rtl="0" eaLnBrk="0" fontAlgn="base" hangingPunct="0">
              <a:lnSpc>
                <a:spcPct val="90000"/>
              </a:lnSpc>
              <a:spcBef>
                <a:spcPct val="0"/>
              </a:spcBef>
              <a:spcAft>
                <a:spcPct val="0"/>
              </a:spcAft>
              <a:defRPr lang="en-US" sz="5400" kern="1200" spc="-150">
                <a:ln w="3175">
                  <a:noFill/>
                </a:ln>
                <a:gradFill flip="none" rotWithShape="1">
                  <a:gsLst>
                    <a:gs pos="0">
                      <a:schemeClr val="accent1"/>
                    </a:gs>
                    <a:gs pos="86000">
                      <a:srgbClr val="FFFF99"/>
                    </a:gs>
                    <a:gs pos="86000">
                      <a:srgbClr val="F6AE1E"/>
                    </a:gs>
                  </a:gsLst>
                  <a:lin ang="5400000" scaled="0"/>
                  <a:tileRect/>
                </a:gradFill>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algn="ctr" defTabSz="914340" eaLnBrk="1" fontAlgn="auto" hangingPunct="1">
              <a:spcAft>
                <a:spcPts val="0"/>
              </a:spcAft>
              <a:defRPr/>
            </a:pPr>
            <a:endParaRPr sz="4400" b="1" dirty="0">
              <a:ln w="3175">
                <a:solidFill>
                  <a:srgbClr val="CEB966"/>
                </a:solidFill>
              </a:ln>
              <a:solidFill>
                <a:srgbClr val="002060"/>
              </a:solidFill>
              <a:latin typeface="Lucida Bright" panose="02040602050505020304" pitchFamily="18" charset="0"/>
            </a:endParaRPr>
          </a:p>
          <a:p>
            <a:pPr algn="ctr" defTabSz="914340" eaLnBrk="1" fontAlgn="auto" hangingPunct="1">
              <a:spcAft>
                <a:spcPts val="0"/>
              </a:spcAft>
              <a:defRPr/>
            </a:pPr>
            <a:r>
              <a:rPr sz="4800" b="1" u="sng" dirty="0" smtClean="0">
                <a:ln w="3175">
                  <a:solidFill>
                    <a:srgbClr val="CEB966"/>
                  </a:solidFill>
                </a:ln>
                <a:solidFill>
                  <a:srgbClr val="0070C0"/>
                </a:solidFill>
                <a:latin typeface="Lucida Bright" panose="02040602050505020304" pitchFamily="18" charset="0"/>
              </a:rPr>
              <a:t>Open </a:t>
            </a:r>
            <a:r>
              <a:rPr sz="4800" b="1" u="sng" dirty="0">
                <a:ln w="3175">
                  <a:solidFill>
                    <a:srgbClr val="CEB966"/>
                  </a:solidFill>
                </a:ln>
                <a:solidFill>
                  <a:srgbClr val="0070C0"/>
                </a:solidFill>
                <a:latin typeface="Lucida Bright" panose="02040602050505020304" pitchFamily="18" charset="0"/>
              </a:rPr>
              <a:t>Meeting </a:t>
            </a:r>
            <a:r>
              <a:rPr sz="4800" b="1" u="sng" dirty="0" smtClean="0">
                <a:ln w="3175">
                  <a:solidFill>
                    <a:srgbClr val="CEB966"/>
                  </a:solidFill>
                </a:ln>
                <a:solidFill>
                  <a:srgbClr val="0070C0"/>
                </a:solidFill>
                <a:latin typeface="Lucida Bright" panose="02040602050505020304" pitchFamily="18" charset="0"/>
              </a:rPr>
              <a:t>Law</a:t>
            </a:r>
          </a:p>
          <a:p>
            <a:pPr algn="ctr" defTabSz="914340" eaLnBrk="1" fontAlgn="auto" hangingPunct="1">
              <a:spcAft>
                <a:spcPts val="0"/>
              </a:spcAft>
              <a:defRPr/>
            </a:pPr>
            <a:r>
              <a:rPr lang="en-US" sz="4800" b="1" dirty="0" smtClean="0">
                <a:ln w="3175">
                  <a:solidFill>
                    <a:srgbClr val="CEB966"/>
                  </a:solidFill>
                </a:ln>
                <a:solidFill>
                  <a:srgbClr val="0070C0"/>
                </a:solidFill>
                <a:latin typeface="Lucida Bright" panose="02040602050505020304" pitchFamily="18" charset="0"/>
              </a:rPr>
              <a:t>Overview &amp; </a:t>
            </a:r>
          </a:p>
          <a:p>
            <a:pPr algn="ctr" defTabSz="914340" eaLnBrk="1" fontAlgn="auto" hangingPunct="1">
              <a:spcAft>
                <a:spcPts val="0"/>
              </a:spcAft>
              <a:defRPr/>
            </a:pPr>
            <a:r>
              <a:rPr lang="en-US" sz="4800" b="1" dirty="0" smtClean="0">
                <a:ln w="3175">
                  <a:solidFill>
                    <a:srgbClr val="CEB966"/>
                  </a:solidFill>
                </a:ln>
                <a:solidFill>
                  <a:srgbClr val="0070C0"/>
                </a:solidFill>
                <a:latin typeface="Lucida Bright" panose="02040602050505020304" pitchFamily="18" charset="0"/>
              </a:rPr>
              <a:t>Practical Considerations for Public Entities</a:t>
            </a:r>
          </a:p>
          <a:p>
            <a:pPr algn="ctr" defTabSz="914340" eaLnBrk="1" fontAlgn="auto" hangingPunct="1">
              <a:spcAft>
                <a:spcPts val="0"/>
              </a:spcAft>
              <a:defRPr/>
            </a:pPr>
            <a:endParaRPr lang="en-US" sz="2000" b="1" dirty="0" smtClean="0">
              <a:ln w="3175">
                <a:solidFill>
                  <a:srgbClr val="CEB966"/>
                </a:solidFill>
              </a:ln>
              <a:solidFill>
                <a:srgbClr val="0070C0"/>
              </a:solidFill>
              <a:latin typeface="Lucida Bright" panose="02040602050505020304" pitchFamily="18" charset="0"/>
            </a:endParaRPr>
          </a:p>
          <a:p>
            <a:pPr algn="ctr" defTabSz="914340" eaLnBrk="1" fontAlgn="auto" hangingPunct="1">
              <a:spcAft>
                <a:spcPts val="0"/>
              </a:spcAft>
              <a:defRPr/>
            </a:pPr>
            <a:r>
              <a:rPr lang="en-US" sz="2400" b="1" dirty="0" smtClean="0">
                <a:ln w="3175">
                  <a:solidFill>
                    <a:srgbClr val="CEB966"/>
                  </a:solidFill>
                </a:ln>
                <a:solidFill>
                  <a:srgbClr val="0070C0"/>
                </a:solidFill>
                <a:latin typeface="Lucida Bright" panose="02040602050505020304" pitchFamily="18" charset="0"/>
              </a:rPr>
              <a:t>Town of West Boylston</a:t>
            </a:r>
          </a:p>
          <a:p>
            <a:pPr algn="ctr" defTabSz="914340" eaLnBrk="1" fontAlgn="auto" hangingPunct="1">
              <a:spcAft>
                <a:spcPts val="0"/>
              </a:spcAft>
              <a:defRPr/>
            </a:pPr>
            <a:r>
              <a:rPr lang="en-US" sz="2400" b="1" dirty="0" smtClean="0">
                <a:ln w="3175">
                  <a:solidFill>
                    <a:srgbClr val="CEB966"/>
                  </a:solidFill>
                </a:ln>
                <a:solidFill>
                  <a:srgbClr val="0070C0"/>
                </a:solidFill>
                <a:latin typeface="Lucida Bright" panose="02040602050505020304" pitchFamily="18" charset="0"/>
              </a:rPr>
              <a:t>November 2, 2021</a:t>
            </a:r>
          </a:p>
          <a:p>
            <a:pPr algn="ctr" defTabSz="914340" eaLnBrk="1" fontAlgn="auto" hangingPunct="1">
              <a:spcAft>
                <a:spcPts val="0"/>
              </a:spcAft>
              <a:defRPr/>
            </a:pPr>
            <a:endParaRPr lang="en-US" sz="4800" b="1" dirty="0" smtClean="0">
              <a:ln w="3175">
                <a:solidFill>
                  <a:srgbClr val="CEB966"/>
                </a:solidFill>
              </a:ln>
              <a:solidFill>
                <a:srgbClr val="0070C0"/>
              </a:solidFill>
              <a:latin typeface="Lucida Bright" panose="02040602050505020304" pitchFamily="18" charset="0"/>
            </a:endParaRPr>
          </a:p>
          <a:p>
            <a:pPr algn="ctr" defTabSz="914340" eaLnBrk="1" fontAlgn="auto" hangingPunct="1">
              <a:spcAft>
                <a:spcPts val="0"/>
              </a:spcAft>
              <a:defRPr/>
            </a:pPr>
            <a:endParaRPr lang="en-US" sz="4800" b="1" dirty="0" smtClean="0">
              <a:ln w="3175">
                <a:solidFill>
                  <a:srgbClr val="CEB966"/>
                </a:solidFill>
              </a:ln>
              <a:solidFill>
                <a:srgbClr val="0070C0"/>
              </a:solidFill>
              <a:latin typeface="Lucida Bright" panose="02040602050505020304" pitchFamily="18" charset="0"/>
            </a:endParaRPr>
          </a:p>
          <a:p>
            <a:pPr algn="ctr" defTabSz="914340" eaLnBrk="1" fontAlgn="auto" hangingPunct="1">
              <a:spcAft>
                <a:spcPts val="0"/>
              </a:spcAft>
              <a:defRPr/>
            </a:pPr>
            <a:endParaRPr lang="en-US" sz="4800" b="1" dirty="0">
              <a:ln w="3175">
                <a:solidFill>
                  <a:srgbClr val="CEB966"/>
                </a:solidFill>
              </a:ln>
              <a:solidFill>
                <a:srgbClr val="0070C0"/>
              </a:solidFill>
              <a:latin typeface="Lucida Bright" panose="02040602050505020304" pitchFamily="18" charset="0"/>
            </a:endParaRPr>
          </a:p>
          <a:p>
            <a:pPr algn="ctr" defTabSz="914340" eaLnBrk="1" fontAlgn="auto" hangingPunct="1">
              <a:spcAft>
                <a:spcPts val="0"/>
              </a:spcAft>
              <a:defRPr/>
            </a:pPr>
            <a:endParaRPr sz="4800" b="1" dirty="0" smtClean="0">
              <a:ln w="3175">
                <a:solidFill>
                  <a:srgbClr val="CEB966"/>
                </a:solidFill>
              </a:ln>
              <a:solidFill>
                <a:srgbClr val="0070C0"/>
              </a:solidFill>
              <a:latin typeface="Lucida Bright" panose="02040602050505020304" pitchFamily="18" charset="0"/>
            </a:endParaRPr>
          </a:p>
        </p:txBody>
      </p:sp>
      <p:sp>
        <p:nvSpPr>
          <p:cNvPr id="10244" name="Rectangle 9"/>
          <p:cNvSpPr>
            <a:spLocks noChangeArrowheads="1"/>
          </p:cNvSpPr>
          <p:nvPr/>
        </p:nvSpPr>
        <p:spPr bwMode="auto">
          <a:xfrm>
            <a:off x="657089" y="2503758"/>
            <a:ext cx="757756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fontAlgn="base">
              <a:spcBef>
                <a:spcPct val="0"/>
              </a:spcBef>
              <a:spcAft>
                <a:spcPct val="0"/>
              </a:spcAft>
              <a:buClrTx/>
              <a:buSzTx/>
              <a:buFontTx/>
              <a:buNone/>
            </a:pPr>
            <a:endParaRPr lang="en-US" altLang="en-US" sz="1000" b="1" dirty="0">
              <a:solidFill>
                <a:srgbClr val="002060"/>
              </a:solidFill>
              <a:latin typeface="Garamond" panose="02020404030301010803" pitchFamily="18" charset="0"/>
            </a:endParaRPr>
          </a:p>
          <a:p>
            <a:pPr algn="ctr" fontAlgn="base">
              <a:spcBef>
                <a:spcPct val="0"/>
              </a:spcBef>
              <a:spcAft>
                <a:spcPct val="0"/>
              </a:spcAft>
              <a:buClrTx/>
              <a:buSzTx/>
              <a:buFontTx/>
              <a:buNone/>
            </a:pPr>
            <a:endParaRPr lang="en-US" altLang="en-US" sz="800" b="1" dirty="0">
              <a:solidFill>
                <a:srgbClr val="002060"/>
              </a:solidFill>
              <a:latin typeface="Book Antiqua" panose="02040602050305030304" pitchFamily="18" charset="0"/>
            </a:endParaRPr>
          </a:p>
        </p:txBody>
      </p:sp>
      <p:pic>
        <p:nvPicPr>
          <p:cNvPr id="6" name="Picture 1"/>
          <p:cNvPicPr>
            <a:picLocks noChangeAspect="1"/>
          </p:cNvPicPr>
          <p:nvPr/>
        </p:nvPicPr>
        <p:blipFill rotWithShape="1">
          <a:blip r:embed="rId3">
            <a:extLst>
              <a:ext uri="{28A0092B-C50C-407E-A947-70E740481C1C}">
                <a14:useLocalDpi xmlns:a14="http://schemas.microsoft.com/office/drawing/2010/main" val="0"/>
              </a:ext>
            </a:extLst>
          </a:blip>
          <a:srcRect r="437" b="28062"/>
          <a:stretch/>
        </p:blipFill>
        <p:spPr bwMode="auto">
          <a:xfrm>
            <a:off x="39932" y="5995802"/>
            <a:ext cx="9104068" cy="856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692727" y="4241311"/>
            <a:ext cx="7724159" cy="430887"/>
          </a:xfrm>
          <a:prstGeom prst="rect">
            <a:avLst/>
          </a:prstGeom>
        </p:spPr>
        <p:txBody>
          <a:bodyPr wrap="square">
            <a:spAutoFit/>
          </a:bodyPr>
          <a:lstStyle/>
          <a:p>
            <a:pPr algn="ctr"/>
            <a:r>
              <a:rPr lang="en-US" altLang="en-US" sz="2200" b="1" dirty="0" smtClean="0">
                <a:solidFill>
                  <a:srgbClr val="002060"/>
                </a:solidFill>
                <a:latin typeface="Century Gothic" pitchFamily="34" charset="0"/>
              </a:rPr>
              <a:t>Brian W. Riley , Esq.</a:t>
            </a:r>
            <a:endParaRPr lang="en-US" sz="2200" dirty="0">
              <a:solidFill>
                <a:srgbClr val="002060"/>
              </a:solidFill>
            </a:endParaRPr>
          </a:p>
        </p:txBody>
      </p:sp>
    </p:spTree>
    <p:extLst>
      <p:ext uri="{BB962C8B-B14F-4D97-AF65-F5344CB8AC3E}">
        <p14:creationId xmlns:p14="http://schemas.microsoft.com/office/powerpoint/2010/main" val="312726799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55575" y="381000"/>
            <a:ext cx="8763000" cy="665163"/>
          </a:xfrm>
        </p:spPr>
        <p:txBody>
          <a:bodyPr>
            <a:noAutofit/>
          </a:bodyPr>
          <a:lstStyle/>
          <a:p>
            <a:pPr eaLnBrk="1" fontAlgn="auto" hangingPunct="1">
              <a:spcAft>
                <a:spcPts val="0"/>
              </a:spcAft>
              <a:defRPr/>
            </a:pPr>
            <a:r>
              <a:rPr lang="en-US" altLang="en-US" sz="4000" dirty="0" smtClean="0">
                <a:solidFill>
                  <a:schemeClr val="tx1"/>
                </a:solidFill>
                <a:effectLst/>
                <a:latin typeface="Lucida Bright" pitchFamily="18" charset="0"/>
                <a:cs typeface="Arial" charset="0"/>
              </a:rPr>
              <a:t>Public Body</a:t>
            </a:r>
          </a:p>
        </p:txBody>
      </p:sp>
      <p:sp>
        <p:nvSpPr>
          <p:cNvPr id="29699" name="Rectangle 3"/>
          <p:cNvSpPr>
            <a:spLocks noGrp="1" noChangeArrowheads="1"/>
          </p:cNvSpPr>
          <p:nvPr>
            <p:ph idx="1"/>
          </p:nvPr>
        </p:nvSpPr>
        <p:spPr>
          <a:xfrm>
            <a:off x="936434" y="1266941"/>
            <a:ext cx="7509066" cy="5210060"/>
          </a:xfrm>
        </p:spPr>
        <p:txBody>
          <a:bodyPr/>
          <a:lstStyle/>
          <a:p>
            <a:pPr marL="136525" indent="0" eaLnBrk="1" hangingPunct="1">
              <a:buClr>
                <a:srgbClr val="F9F9F9"/>
              </a:buClr>
              <a:buFont typeface="Wingdings 2" panose="05020102010507070707" pitchFamily="18" charset="2"/>
              <a:buNone/>
            </a:pPr>
            <a:r>
              <a:rPr lang="en-US" altLang="en-US" dirty="0" smtClean="0">
                <a:latin typeface="Book Antiqua" panose="02040602050305030304" pitchFamily="18" charset="0"/>
              </a:rPr>
              <a:t>“[A] multiple-member board, commission, committee </a:t>
            </a:r>
            <a:r>
              <a:rPr lang="en-US" altLang="en-US" b="1" dirty="0" smtClean="0">
                <a:solidFill>
                  <a:srgbClr val="0070C0"/>
                </a:solidFill>
                <a:latin typeface="Book Antiqua" panose="02040602050305030304" pitchFamily="18" charset="0"/>
              </a:rPr>
              <a:t>or subcommittee </a:t>
            </a:r>
            <a:r>
              <a:rPr lang="en-US" altLang="en-US" dirty="0" smtClean="0">
                <a:latin typeface="Book Antiqua" panose="02040602050305030304" pitchFamily="18" charset="0"/>
              </a:rPr>
              <a:t>within the executive or legislative branch or within any county, district, city, region or town, however created, elected, appointed or otherwise constituted, established to serve a public purpose; …and provided further, that a subcommittee shall include any multiple-member body created to advise or make recommendations to a public body.”</a:t>
            </a:r>
          </a:p>
          <a:p>
            <a:pPr marL="136525" indent="0" eaLnBrk="1" hangingPunct="1">
              <a:buClr>
                <a:srgbClr val="F9F9F9"/>
              </a:buClr>
            </a:pPr>
            <a:endParaRPr lang="en-US" altLang="en-US" sz="2400" dirty="0" smtClean="0">
              <a:latin typeface="Book Antiqua" panose="02040602050305030304" pitchFamily="18" charset="0"/>
            </a:endParaRPr>
          </a:p>
        </p:txBody>
      </p:sp>
      <p:pic>
        <p:nvPicPr>
          <p:cNvPr id="2970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2"/>
          <p:cNvSpPr>
            <a:spLocks noGrp="1"/>
          </p:cNvSpPr>
          <p:nvPr>
            <p:ph type="ftr" sz="quarter" idx="11"/>
          </p:nvPr>
        </p:nvSpPr>
        <p:spPr>
          <a:xfrm>
            <a:off x="2136775" y="6193938"/>
            <a:ext cx="4800600" cy="365125"/>
          </a:xfrm>
        </p:spPr>
        <p:txBody>
          <a:bodyPr/>
          <a:lstStyle/>
          <a:p>
            <a:r>
              <a:rPr lang="en-US" dirty="0" smtClean="0"/>
              <a:t>All materials © Copyright  2020  KP Law, P.C.  All rights reserved.</a:t>
            </a:r>
            <a:endParaRPr lang="en-US" dirty="0"/>
          </a:p>
        </p:txBody>
      </p:sp>
    </p:spTree>
    <p:extLst>
      <p:ext uri="{BB962C8B-B14F-4D97-AF65-F5344CB8AC3E}">
        <p14:creationId xmlns:p14="http://schemas.microsoft.com/office/powerpoint/2010/main" val="163028996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28600" y="401638"/>
            <a:ext cx="8763000" cy="665162"/>
          </a:xfrm>
        </p:spPr>
        <p:txBody>
          <a:bodyPr>
            <a:noAutofit/>
          </a:bodyPr>
          <a:lstStyle/>
          <a:p>
            <a:pPr eaLnBrk="1" fontAlgn="auto" hangingPunct="1">
              <a:spcAft>
                <a:spcPts val="0"/>
              </a:spcAft>
              <a:defRPr/>
            </a:pPr>
            <a:r>
              <a:rPr lang="en-US" altLang="en-US" sz="4000" dirty="0" smtClean="0">
                <a:solidFill>
                  <a:schemeClr val="tx1"/>
                </a:solidFill>
                <a:effectLst/>
                <a:latin typeface="Lucida Bright" pitchFamily="18" charset="0"/>
                <a:ea typeface="MS PGothic" pitchFamily="34" charset="-128"/>
              </a:rPr>
              <a:t>Public Body (cont.)</a:t>
            </a:r>
          </a:p>
        </p:txBody>
      </p:sp>
      <p:sp>
        <p:nvSpPr>
          <p:cNvPr id="31747" name="Rectangle 3"/>
          <p:cNvSpPr>
            <a:spLocks noGrp="1" noChangeArrowheads="1"/>
          </p:cNvSpPr>
          <p:nvPr>
            <p:ph idx="1"/>
          </p:nvPr>
        </p:nvSpPr>
        <p:spPr>
          <a:xfrm>
            <a:off x="583045" y="1308100"/>
            <a:ext cx="8352992" cy="5621482"/>
          </a:xfrm>
        </p:spPr>
        <p:txBody>
          <a:bodyPr/>
          <a:lstStyle/>
          <a:p>
            <a:pPr marL="365125" indent="-228600" eaLnBrk="1" hangingPunct="1">
              <a:buClr>
                <a:schemeClr val="tx1"/>
              </a:buClr>
              <a:buFont typeface="Arial" panose="020B0604020202020204" pitchFamily="34" charset="0"/>
              <a:buChar char="•"/>
              <a:defRPr/>
            </a:pPr>
            <a:r>
              <a:rPr lang="en-US" altLang="en-US" sz="2400" dirty="0">
                <a:latin typeface="Book Antiqua" panose="02040602050305030304" pitchFamily="18" charset="0"/>
              </a:rPr>
              <a:t>Any multiple-member board, commission, committee, or sub-committee, however created or otherwise constituted, established to serve a public purpose :</a:t>
            </a:r>
          </a:p>
          <a:p>
            <a:pPr marL="630237" lvl="2" eaLnBrk="1" hangingPunct="1">
              <a:buSzPct val="65000"/>
              <a:buFont typeface="Arial" panose="020B0604020202020204" pitchFamily="34" charset="0"/>
              <a:buChar char="•"/>
              <a:defRPr/>
            </a:pPr>
            <a:r>
              <a:rPr lang="en-US" altLang="en-US" sz="2400" dirty="0">
                <a:latin typeface="Book Antiqua" panose="02040602050305030304" pitchFamily="18" charset="0"/>
              </a:rPr>
              <a:t>“Within government”;</a:t>
            </a:r>
          </a:p>
          <a:p>
            <a:pPr marL="630237" lvl="2" eaLnBrk="1" hangingPunct="1">
              <a:buSzPct val="65000"/>
              <a:buFont typeface="Arial" panose="020B0604020202020204" pitchFamily="34" charset="0"/>
              <a:buChar char="•"/>
              <a:defRPr/>
            </a:pPr>
            <a:r>
              <a:rPr lang="en-US" altLang="en-US" sz="2400" dirty="0">
                <a:latin typeface="Book Antiqua" panose="02040602050305030304" pitchFamily="18" charset="0"/>
              </a:rPr>
              <a:t>Empowered to act collectively; and</a:t>
            </a:r>
          </a:p>
          <a:p>
            <a:pPr marL="630237" lvl="2" eaLnBrk="1" hangingPunct="1">
              <a:buSzPct val="65000"/>
              <a:buFont typeface="Arial" panose="020B0604020202020204" pitchFamily="34" charset="0"/>
              <a:buChar char="•"/>
              <a:defRPr/>
            </a:pPr>
            <a:r>
              <a:rPr lang="en-US" altLang="en-US" sz="2400" dirty="0">
                <a:latin typeface="Book Antiqua" panose="02040602050305030304" pitchFamily="18" charset="0"/>
              </a:rPr>
              <a:t>Serve a public purpose.</a:t>
            </a:r>
          </a:p>
          <a:p>
            <a:pPr marL="365125" indent="-228600" eaLnBrk="1" hangingPunct="1">
              <a:buClr>
                <a:schemeClr val="tx1"/>
              </a:buClr>
              <a:buFont typeface="Arial" panose="020B0604020202020204" pitchFamily="34" charset="0"/>
              <a:buChar char="•"/>
              <a:defRPr/>
            </a:pPr>
            <a:r>
              <a:rPr lang="en-US" altLang="en-US" sz="2400" dirty="0">
                <a:latin typeface="Book Antiqua" panose="02040602050305030304" pitchFamily="18" charset="0"/>
              </a:rPr>
              <a:t>The focus of the rule is on the manner in which the committee is created, either formally or informally, rather than on who created it.</a:t>
            </a:r>
          </a:p>
          <a:p>
            <a:pPr marL="365125" indent="-228600" eaLnBrk="1" hangingPunct="1">
              <a:buClr>
                <a:schemeClr val="tx1"/>
              </a:buClr>
              <a:buFont typeface="Arial" panose="020B0604020202020204" pitchFamily="34" charset="0"/>
              <a:buChar char="•"/>
              <a:defRPr/>
            </a:pPr>
            <a:r>
              <a:rPr lang="en-US" altLang="en-US" sz="2400" dirty="0">
                <a:latin typeface="Book Antiqua" panose="02040602050305030304" pitchFamily="18" charset="0"/>
              </a:rPr>
              <a:t>Conservative approach is to err on side of compliance with law.</a:t>
            </a:r>
          </a:p>
          <a:p>
            <a:pPr marL="136525" indent="0" eaLnBrk="1" hangingPunct="1">
              <a:buClr>
                <a:srgbClr val="F9F9F9"/>
              </a:buClr>
              <a:buNone/>
            </a:pPr>
            <a:endParaRPr lang="en-US" altLang="en-US" dirty="0">
              <a:latin typeface="Book Antiqua" panose="02040602050305030304" pitchFamily="18" charset="0"/>
            </a:endParaRPr>
          </a:p>
          <a:p>
            <a:pPr marL="136525" indent="0" eaLnBrk="1" hangingPunct="1">
              <a:buClr>
                <a:srgbClr val="F9F9F9"/>
              </a:buClr>
              <a:buNone/>
            </a:pPr>
            <a:endParaRPr lang="en-US" altLang="en-US" dirty="0">
              <a:latin typeface="Book Antiqua" panose="02040602050305030304" pitchFamily="18" charset="0"/>
            </a:endParaRPr>
          </a:p>
        </p:txBody>
      </p:sp>
      <p:pic>
        <p:nvPicPr>
          <p:cNvPr id="3174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2"/>
          <p:cNvSpPr>
            <a:spLocks noGrp="1"/>
          </p:cNvSpPr>
          <p:nvPr>
            <p:ph type="ftr" sz="quarter" idx="11"/>
          </p:nvPr>
        </p:nvSpPr>
        <p:spPr>
          <a:xfrm>
            <a:off x="2209800" y="6035675"/>
            <a:ext cx="4800600" cy="365125"/>
          </a:xfrm>
        </p:spPr>
        <p:txBody>
          <a:bodyPr/>
          <a:lstStyle/>
          <a:p>
            <a:r>
              <a:rPr lang="en-US" dirty="0" smtClean="0"/>
              <a:t>All materials © Copyright  2020  KP Law, P.C.  All rights reserved.</a:t>
            </a:r>
            <a:endParaRPr lang="en-US" dirty="0"/>
          </a:p>
        </p:txBody>
      </p:sp>
    </p:spTree>
    <p:extLst>
      <p:ext uri="{BB962C8B-B14F-4D97-AF65-F5344CB8AC3E}">
        <p14:creationId xmlns:p14="http://schemas.microsoft.com/office/powerpoint/2010/main" val="402360598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76213" y="381000"/>
            <a:ext cx="8763000" cy="665163"/>
          </a:xfrm>
        </p:spPr>
        <p:txBody>
          <a:bodyPr>
            <a:noAutofit/>
          </a:bodyPr>
          <a:lstStyle/>
          <a:p>
            <a:pPr eaLnBrk="1" fontAlgn="auto" hangingPunct="1">
              <a:spcAft>
                <a:spcPts val="0"/>
              </a:spcAft>
              <a:defRPr/>
            </a:pPr>
            <a:r>
              <a:rPr lang="en-US" altLang="en-US" sz="4000" dirty="0" smtClean="0">
                <a:solidFill>
                  <a:schemeClr val="tx1"/>
                </a:solidFill>
                <a:effectLst/>
                <a:latin typeface="Lucida Bright" pitchFamily="18" charset="0"/>
                <a:ea typeface="MS PGothic" pitchFamily="34" charset="-128"/>
              </a:rPr>
              <a:t>Scheduling Meetings: Location</a:t>
            </a:r>
          </a:p>
        </p:txBody>
      </p:sp>
      <p:sp>
        <p:nvSpPr>
          <p:cNvPr id="68611" name="Rectangle 3"/>
          <p:cNvSpPr>
            <a:spLocks noGrp="1" noChangeArrowheads="1"/>
          </p:cNvSpPr>
          <p:nvPr>
            <p:ph idx="1"/>
          </p:nvPr>
        </p:nvSpPr>
        <p:spPr>
          <a:xfrm>
            <a:off x="518681" y="1399381"/>
            <a:ext cx="8753475" cy="4876800"/>
          </a:xfrm>
        </p:spPr>
        <p:txBody>
          <a:bodyPr rtlCol="0">
            <a:normAutofit/>
          </a:bodyPr>
          <a:lstStyle/>
          <a:p>
            <a:pPr marL="548640" indent="-411480" eaLnBrk="1" fontAlgn="auto" hangingPunct="1">
              <a:spcAft>
                <a:spcPts val="0"/>
              </a:spcAft>
              <a:buClr>
                <a:schemeClr val="tx1">
                  <a:shade val="95000"/>
                </a:schemeClr>
              </a:buClr>
              <a:buFont typeface="Arial" panose="020B0604020202020204" pitchFamily="34" charset="0"/>
              <a:buChar char="•"/>
              <a:defRPr/>
            </a:pPr>
            <a:r>
              <a:rPr lang="en-US" altLang="en-US" sz="2600" b="1" dirty="0" smtClean="0">
                <a:solidFill>
                  <a:prstClr val="black"/>
                </a:solidFill>
                <a:latin typeface="Book Antiqua" panose="02040602050305030304" pitchFamily="18" charset="0"/>
              </a:rPr>
              <a:t>Accessibility</a:t>
            </a:r>
          </a:p>
          <a:p>
            <a:pPr marL="868680" lvl="1" indent="-283464" eaLnBrk="1" fontAlgn="auto" hangingPunct="1">
              <a:spcAft>
                <a:spcPts val="0"/>
              </a:spcAft>
              <a:buFont typeface="Arial" panose="020B0604020202020204" pitchFamily="34" charset="0"/>
              <a:buChar char="√"/>
              <a:defRPr/>
            </a:pPr>
            <a:r>
              <a:rPr lang="en-US" altLang="en-US" sz="2600" dirty="0" smtClean="0">
                <a:solidFill>
                  <a:prstClr val="black"/>
                </a:solidFill>
                <a:latin typeface="Book Antiqua" panose="02040602050305030304" pitchFamily="18" charset="0"/>
              </a:rPr>
              <a:t>Location </a:t>
            </a:r>
            <a:r>
              <a:rPr lang="en-US" altLang="en-US" sz="2600" dirty="0">
                <a:solidFill>
                  <a:prstClr val="black"/>
                </a:solidFill>
                <a:latin typeface="Book Antiqua" panose="02040602050305030304" pitchFamily="18" charset="0"/>
              </a:rPr>
              <a:t>of meeting must be included in notice </a:t>
            </a:r>
          </a:p>
          <a:p>
            <a:pPr marL="868680" lvl="1" indent="-283464" eaLnBrk="1" fontAlgn="auto" hangingPunct="1">
              <a:spcAft>
                <a:spcPts val="0"/>
              </a:spcAft>
              <a:buFont typeface="Arial" panose="020B0604020202020204" pitchFamily="34" charset="0"/>
              <a:buChar char="√"/>
              <a:defRPr/>
            </a:pPr>
            <a:r>
              <a:rPr lang="en-US" altLang="en-US" sz="2600" dirty="0">
                <a:solidFill>
                  <a:prstClr val="black"/>
                </a:solidFill>
                <a:latin typeface="Book Antiqua" panose="02040602050305030304" pitchFamily="18" charset="0"/>
              </a:rPr>
              <a:t>Location of meeting </a:t>
            </a:r>
            <a:r>
              <a:rPr lang="en-US" altLang="en-US" sz="2600" b="1" u="sng" dirty="0">
                <a:solidFill>
                  <a:srgbClr val="0070C0"/>
                </a:solidFill>
                <a:latin typeface="Book Antiqua" panose="02040602050305030304" pitchFamily="18" charset="0"/>
              </a:rPr>
              <a:t>must be accessible</a:t>
            </a:r>
            <a:r>
              <a:rPr lang="en-US" altLang="en-US" sz="2600" dirty="0">
                <a:solidFill>
                  <a:prstClr val="black"/>
                </a:solidFill>
                <a:latin typeface="Book Antiqua" panose="02040602050305030304" pitchFamily="18" charset="0"/>
              </a:rPr>
              <a:t>; required both by the OML and the </a:t>
            </a:r>
            <a:r>
              <a:rPr lang="en-US" altLang="en-US" sz="2600" dirty="0" smtClean="0">
                <a:solidFill>
                  <a:prstClr val="black"/>
                </a:solidFill>
                <a:latin typeface="Book Antiqua" panose="02040602050305030304" pitchFamily="18" charset="0"/>
              </a:rPr>
              <a:t>ADA</a:t>
            </a:r>
            <a:endParaRPr lang="en-US" altLang="en-US" sz="2600" b="1" dirty="0">
              <a:solidFill>
                <a:prstClr val="black"/>
              </a:solidFill>
              <a:latin typeface="Book Antiqua" panose="02040602050305030304" pitchFamily="18" charset="0"/>
            </a:endParaRPr>
          </a:p>
          <a:p>
            <a:pPr marL="548640" indent="-411480" eaLnBrk="1" fontAlgn="auto" hangingPunct="1">
              <a:spcAft>
                <a:spcPts val="0"/>
              </a:spcAft>
              <a:buClr>
                <a:schemeClr val="tx1">
                  <a:shade val="95000"/>
                </a:schemeClr>
              </a:buClr>
              <a:buFont typeface="Arial" panose="020B0604020202020204" pitchFamily="34" charset="0"/>
              <a:buChar char="•"/>
              <a:defRPr/>
            </a:pPr>
            <a:r>
              <a:rPr lang="en-US" altLang="en-US" sz="2600" b="1" dirty="0">
                <a:solidFill>
                  <a:prstClr val="black"/>
                </a:solidFill>
                <a:latin typeface="Book Antiqua" panose="02040602050305030304" pitchFamily="18" charset="0"/>
              </a:rPr>
              <a:t>Practical </a:t>
            </a:r>
            <a:r>
              <a:rPr lang="en-US" altLang="en-US" sz="2600" b="1" dirty="0" smtClean="0">
                <a:solidFill>
                  <a:prstClr val="black"/>
                </a:solidFill>
                <a:latin typeface="Book Antiqua" panose="02040602050305030304" pitchFamily="18" charset="0"/>
              </a:rPr>
              <a:t>considerations to consider </a:t>
            </a:r>
            <a:r>
              <a:rPr lang="en-US" altLang="en-US" sz="2600" b="1" dirty="0">
                <a:solidFill>
                  <a:prstClr val="black"/>
                </a:solidFill>
                <a:latin typeface="Book Antiqua" panose="02040602050305030304" pitchFamily="18" charset="0"/>
              </a:rPr>
              <a:t>include:</a:t>
            </a:r>
          </a:p>
          <a:p>
            <a:pPr marL="868680" lvl="1" indent="-283464" eaLnBrk="1" fontAlgn="auto" hangingPunct="1">
              <a:spcAft>
                <a:spcPts val="0"/>
              </a:spcAft>
              <a:buFont typeface="Arial" panose="020B0604020202020204" pitchFamily="34" charset="0"/>
              <a:buChar char="√"/>
              <a:defRPr/>
            </a:pPr>
            <a:r>
              <a:rPr lang="en-US" altLang="en-US" sz="2600" dirty="0">
                <a:solidFill>
                  <a:prstClr val="black"/>
                </a:solidFill>
                <a:latin typeface="Book Antiqua" panose="02040602050305030304" pitchFamily="18" charset="0"/>
              </a:rPr>
              <a:t>Ability to meet </a:t>
            </a:r>
            <a:r>
              <a:rPr lang="en-US" altLang="en-US" sz="2600" dirty="0" smtClean="0">
                <a:solidFill>
                  <a:prstClr val="black"/>
                </a:solidFill>
                <a:latin typeface="Book Antiqua" panose="02040602050305030304" pitchFamily="18" charset="0"/>
              </a:rPr>
              <a:t>at </a:t>
            </a:r>
            <a:r>
              <a:rPr lang="en-US" altLang="en-US" sz="2600" dirty="0">
                <a:solidFill>
                  <a:prstClr val="black"/>
                </a:solidFill>
                <a:latin typeface="Book Antiqua" panose="02040602050305030304" pitchFamily="18" charset="0"/>
              </a:rPr>
              <a:t>privately owned location</a:t>
            </a:r>
          </a:p>
          <a:p>
            <a:pPr marL="868680" lvl="1" indent="-283464" eaLnBrk="1" fontAlgn="auto" hangingPunct="1">
              <a:spcAft>
                <a:spcPts val="0"/>
              </a:spcAft>
              <a:buFont typeface="Arial" panose="020B0604020202020204" pitchFamily="34" charset="0"/>
              <a:buChar char="√"/>
              <a:defRPr/>
            </a:pPr>
            <a:r>
              <a:rPr lang="en-US" altLang="en-US" sz="2600" dirty="0">
                <a:solidFill>
                  <a:prstClr val="black"/>
                </a:solidFill>
                <a:latin typeface="Book Antiqua" panose="02040602050305030304" pitchFamily="18" charset="0"/>
              </a:rPr>
              <a:t>Moving meeting to different location (e.g., unanticipated attendance)</a:t>
            </a:r>
          </a:p>
          <a:p>
            <a:pPr marL="868680" lvl="1" indent="-283464" eaLnBrk="1" fontAlgn="auto" hangingPunct="1">
              <a:spcAft>
                <a:spcPts val="0"/>
              </a:spcAft>
              <a:buFont typeface="Arial" panose="020B0604020202020204" pitchFamily="34" charset="0"/>
              <a:buChar char="√"/>
              <a:defRPr/>
            </a:pPr>
            <a:r>
              <a:rPr lang="en-US" altLang="en-US" sz="2600" dirty="0" smtClean="0">
                <a:solidFill>
                  <a:prstClr val="black"/>
                </a:solidFill>
                <a:latin typeface="Book Antiqua" panose="02040602050305030304" pitchFamily="18" charset="0"/>
              </a:rPr>
              <a:t>Opening door </a:t>
            </a:r>
            <a:r>
              <a:rPr lang="en-US" altLang="en-US" sz="2600" dirty="0">
                <a:solidFill>
                  <a:prstClr val="black"/>
                </a:solidFill>
                <a:latin typeface="Book Antiqua" panose="02040602050305030304" pitchFamily="18" charset="0"/>
              </a:rPr>
              <a:t>during open session</a:t>
            </a:r>
          </a:p>
          <a:p>
            <a:pPr marL="548640" indent="-411480" eaLnBrk="1" fontAlgn="auto" hangingPunct="1">
              <a:spcAft>
                <a:spcPts val="0"/>
              </a:spcAft>
              <a:buClr>
                <a:schemeClr val="tx1">
                  <a:shade val="95000"/>
                </a:schemeClr>
              </a:buClr>
              <a:buFont typeface="Arial" panose="020B0604020202020204" pitchFamily="34" charset="0"/>
              <a:buChar char="•"/>
              <a:defRPr/>
            </a:pPr>
            <a:endParaRPr lang="en-US" altLang="en-US" sz="3600" b="1" dirty="0" smtClean="0">
              <a:solidFill>
                <a:prstClr val="black"/>
              </a:solidFill>
              <a:latin typeface="Garamond" pitchFamily="18" charset="0"/>
            </a:endParaRPr>
          </a:p>
          <a:p>
            <a:pPr marL="548640" indent="-411480" eaLnBrk="1" fontAlgn="auto" hangingPunct="1">
              <a:spcAft>
                <a:spcPts val="0"/>
              </a:spcAft>
              <a:buClr>
                <a:schemeClr val="tx1">
                  <a:shade val="95000"/>
                </a:schemeClr>
              </a:buClr>
              <a:buFont typeface="Arial" panose="020B0604020202020204" pitchFamily="34" charset="0"/>
              <a:buChar char="•"/>
              <a:defRPr/>
            </a:pPr>
            <a:endParaRPr lang="en-US" altLang="en-US" sz="3600" b="1" dirty="0" smtClean="0">
              <a:solidFill>
                <a:prstClr val="black"/>
              </a:solidFill>
              <a:latin typeface="Garamond" pitchFamily="18" charset="0"/>
            </a:endParaRPr>
          </a:p>
          <a:p>
            <a:pPr marL="868680" lvl="1" indent="-283464" eaLnBrk="1" fontAlgn="auto" hangingPunct="1">
              <a:spcAft>
                <a:spcPts val="0"/>
              </a:spcAft>
              <a:buFont typeface="Arial" panose="020B0604020202020204" pitchFamily="34" charset="0"/>
              <a:buChar char="•"/>
              <a:defRPr/>
            </a:pPr>
            <a:endParaRPr lang="en-US" sz="1400" dirty="0" smtClean="0"/>
          </a:p>
          <a:p>
            <a:pPr marL="800100" lvl="1" indent="-342900" eaLnBrk="1" fontAlgn="auto" hangingPunct="1">
              <a:spcAft>
                <a:spcPts val="0"/>
              </a:spcAft>
              <a:buFont typeface="Arial" panose="020B0604020202020204" pitchFamily="34" charset="0"/>
              <a:buChar char="•"/>
              <a:defRPr/>
            </a:pPr>
            <a:endParaRPr lang="en-US" sz="2200" dirty="0"/>
          </a:p>
        </p:txBody>
      </p:sp>
      <p:pic>
        <p:nvPicPr>
          <p:cNvPr id="3379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2"/>
          <p:cNvSpPr>
            <a:spLocks noGrp="1"/>
          </p:cNvSpPr>
          <p:nvPr>
            <p:ph type="ftr" sz="quarter" idx="11"/>
          </p:nvPr>
        </p:nvSpPr>
        <p:spPr>
          <a:xfrm>
            <a:off x="2157413" y="6188075"/>
            <a:ext cx="4800600" cy="365125"/>
          </a:xfrm>
        </p:spPr>
        <p:txBody>
          <a:bodyPr/>
          <a:lstStyle/>
          <a:p>
            <a:r>
              <a:rPr lang="en-US" dirty="0" smtClean="0"/>
              <a:t>All materials © Copyright  2020  KP Law, P.C.  All rights reserved.</a:t>
            </a:r>
            <a:endParaRPr lang="en-US" dirty="0"/>
          </a:p>
        </p:txBody>
      </p:sp>
    </p:spTree>
    <p:extLst>
      <p:ext uri="{BB962C8B-B14F-4D97-AF65-F5344CB8AC3E}">
        <p14:creationId xmlns:p14="http://schemas.microsoft.com/office/powerpoint/2010/main" val="301879054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28600" y="304800"/>
            <a:ext cx="8763000" cy="921327"/>
          </a:xfrm>
        </p:spPr>
        <p:txBody>
          <a:bodyPr>
            <a:normAutofit/>
          </a:bodyPr>
          <a:lstStyle/>
          <a:p>
            <a:pPr eaLnBrk="1" fontAlgn="auto" hangingPunct="1">
              <a:spcAft>
                <a:spcPts val="0"/>
              </a:spcAft>
              <a:defRPr/>
            </a:pPr>
            <a:r>
              <a:rPr lang="en-US" altLang="en-US" sz="4000" dirty="0" smtClean="0">
                <a:solidFill>
                  <a:schemeClr val="tx1"/>
                </a:solidFill>
                <a:effectLst/>
                <a:latin typeface="Lucida Bright" panose="02040602050505020304" pitchFamily="18" charset="0"/>
                <a:ea typeface="MS PGothic" panose="020B0600070205080204" pitchFamily="34" charset="-128"/>
                <a:cs typeface="Arial" panose="020B0604020202020204" pitchFamily="34" charset="0"/>
              </a:rPr>
              <a:t>Meeting Notices - Posting</a:t>
            </a:r>
            <a:endParaRPr lang="en-US" altLang="en-US" sz="4000" dirty="0" smtClean="0">
              <a:solidFill>
                <a:schemeClr val="tx1"/>
              </a:solidFill>
              <a:effectLst/>
              <a:latin typeface="Lucida Bright" pitchFamily="18" charset="0"/>
              <a:ea typeface="MS PGothic" pitchFamily="34" charset="-128"/>
            </a:endParaRPr>
          </a:p>
        </p:txBody>
      </p:sp>
      <p:sp>
        <p:nvSpPr>
          <p:cNvPr id="35843" name="Rectangle 3"/>
          <p:cNvSpPr>
            <a:spLocks noGrp="1" noChangeArrowheads="1"/>
          </p:cNvSpPr>
          <p:nvPr>
            <p:ph idx="1"/>
          </p:nvPr>
        </p:nvSpPr>
        <p:spPr>
          <a:xfrm>
            <a:off x="431801" y="1302326"/>
            <a:ext cx="8280400" cy="5382491"/>
          </a:xfrm>
        </p:spPr>
        <p:txBody>
          <a:bodyPr/>
          <a:lstStyle/>
          <a:p>
            <a:pPr marL="457200" lvl="1" indent="-228600" eaLnBrk="1" hangingPunct="1">
              <a:buFont typeface="Arial" panose="020B0604020202020204" pitchFamily="34" charset="0"/>
              <a:buChar char="•"/>
            </a:pPr>
            <a:r>
              <a:rPr lang="en-US" altLang="en-US" b="1" dirty="0" smtClean="0">
                <a:solidFill>
                  <a:srgbClr val="0070C0"/>
                </a:solidFill>
                <a:latin typeface="Book Antiqua" panose="02040602050305030304" pitchFamily="18" charset="0"/>
              </a:rPr>
              <a:t>Requirements </a:t>
            </a:r>
            <a:r>
              <a:rPr lang="en-US" altLang="en-US" dirty="0" smtClean="0">
                <a:latin typeface="Book Antiqua" panose="02040602050305030304" pitchFamily="18" charset="0"/>
              </a:rPr>
              <a:t>- Posted </a:t>
            </a:r>
            <a:r>
              <a:rPr lang="en-US" altLang="en-US" b="1" u="sng" dirty="0" smtClean="0">
                <a:latin typeface="Book Antiqua" panose="02040602050305030304" pitchFamily="18" charset="0"/>
              </a:rPr>
              <a:t>at least 48 hours in advance </a:t>
            </a:r>
            <a:r>
              <a:rPr lang="en-US" altLang="en-US" dirty="0" smtClean="0">
                <a:latin typeface="Book Antiqua" panose="02040602050305030304" pitchFamily="18" charset="0"/>
              </a:rPr>
              <a:t>of meeting, </a:t>
            </a:r>
            <a:r>
              <a:rPr lang="en-US" altLang="en-US" b="1" dirty="0" smtClean="0">
                <a:latin typeface="Book Antiqua" panose="02040602050305030304" pitchFamily="18" charset="0"/>
              </a:rPr>
              <a:t>excluding</a:t>
            </a:r>
            <a:r>
              <a:rPr lang="en-US" altLang="en-US" dirty="0" smtClean="0">
                <a:latin typeface="Book Antiqua" panose="02040602050305030304" pitchFamily="18" charset="0"/>
              </a:rPr>
              <a:t> Saturdays, Sundays and legal holidays unless an “emergency.”</a:t>
            </a:r>
          </a:p>
          <a:p>
            <a:pPr marL="914400" lvl="2" eaLnBrk="1" hangingPunct="1">
              <a:buFont typeface="Arial" panose="020B0604020202020204" pitchFamily="34" charset="0"/>
              <a:buChar char="•"/>
            </a:pPr>
            <a:r>
              <a:rPr lang="en-US" altLang="en-US" sz="2400" dirty="0" smtClean="0">
                <a:latin typeface="Book Antiqua" panose="02040602050305030304" pitchFamily="18" charset="0"/>
              </a:rPr>
              <a:t>For a Monday meeting, notice must be posted on Thursday</a:t>
            </a:r>
          </a:p>
          <a:p>
            <a:pPr marL="914400" lvl="2" eaLnBrk="1" hangingPunct="1">
              <a:buFont typeface="Arial" panose="020B0604020202020204" pitchFamily="34" charset="0"/>
              <a:buChar char="•"/>
            </a:pPr>
            <a:r>
              <a:rPr lang="en-US" altLang="en-US" sz="2400" dirty="0" smtClean="0">
                <a:latin typeface="Book Antiqua" panose="02040602050305030304" pitchFamily="18" charset="0"/>
              </a:rPr>
              <a:t>If Monday is a holiday, a Tuesday meeting must also be posted on Thursday</a:t>
            </a:r>
          </a:p>
          <a:p>
            <a:pPr marL="914400" lvl="2" eaLnBrk="1" hangingPunct="1">
              <a:buFont typeface="Arial" panose="020B0604020202020204" pitchFamily="34" charset="0"/>
              <a:buChar char="•"/>
            </a:pPr>
            <a:r>
              <a:rPr lang="en-US" altLang="en-US" sz="2400" dirty="0" smtClean="0">
                <a:latin typeface="Book Antiqua" panose="02040602050305030304" pitchFamily="18" charset="0"/>
              </a:rPr>
              <a:t>Notice</a:t>
            </a:r>
            <a:r>
              <a:rPr lang="en-US" altLang="en-US" sz="2400" dirty="0" smtClean="0">
                <a:solidFill>
                  <a:schemeClr val="bg2"/>
                </a:solidFill>
                <a:latin typeface="Book Antiqua" panose="02040602050305030304" pitchFamily="18" charset="0"/>
              </a:rPr>
              <a:t> </a:t>
            </a:r>
            <a:r>
              <a:rPr lang="en-US" altLang="en-US" sz="2400" b="1" dirty="0" smtClean="0">
                <a:solidFill>
                  <a:srgbClr val="0070C0"/>
                </a:solidFill>
                <a:latin typeface="Book Antiqua" panose="02040602050305030304" pitchFamily="18" charset="0"/>
              </a:rPr>
              <a:t>must state both the date and time </a:t>
            </a:r>
            <a:r>
              <a:rPr lang="en-US" altLang="en-US" sz="2400" dirty="0" smtClean="0">
                <a:latin typeface="Book Antiqua" panose="02040602050305030304" pitchFamily="18" charset="0"/>
              </a:rPr>
              <a:t>that the</a:t>
            </a:r>
            <a:r>
              <a:rPr lang="en-US" altLang="en-US" sz="2400" b="1" dirty="0" smtClean="0">
                <a:solidFill>
                  <a:srgbClr val="FBFBFB"/>
                </a:solidFill>
                <a:latin typeface="Book Antiqua" panose="02040602050305030304" pitchFamily="18" charset="0"/>
              </a:rPr>
              <a:t> </a:t>
            </a:r>
            <a:r>
              <a:rPr lang="en-US" altLang="en-US" sz="2400" b="1" dirty="0" smtClean="0">
                <a:solidFill>
                  <a:srgbClr val="0070C0"/>
                </a:solidFill>
                <a:latin typeface="Book Antiqua" panose="02040602050305030304" pitchFamily="18" charset="0"/>
              </a:rPr>
              <a:t>notice is posted</a:t>
            </a:r>
            <a:endParaRPr lang="en-US" altLang="en-US" sz="2400" dirty="0" smtClean="0">
              <a:latin typeface="Book Antiqua" panose="02040602050305030304" pitchFamily="18" charset="0"/>
            </a:endParaRPr>
          </a:p>
          <a:p>
            <a:pPr marL="914400" lvl="2" eaLnBrk="1" hangingPunct="1">
              <a:buFont typeface="Arial" panose="020B0604020202020204" pitchFamily="34" charset="0"/>
              <a:buChar char="•"/>
            </a:pPr>
            <a:r>
              <a:rPr lang="en-US" altLang="en-US" sz="2400" dirty="0" smtClean="0">
                <a:latin typeface="Book Antiqua" panose="02040602050305030304" pitchFamily="18" charset="0"/>
              </a:rPr>
              <a:t>If revised, must state both the date and time of the original posting and the date and time of the revised posting</a:t>
            </a:r>
          </a:p>
        </p:txBody>
      </p:sp>
      <p:pic>
        <p:nvPicPr>
          <p:cNvPr id="3584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64008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2"/>
          <p:cNvSpPr>
            <a:spLocks noGrp="1"/>
          </p:cNvSpPr>
          <p:nvPr>
            <p:ph type="ftr" sz="quarter" idx="11"/>
          </p:nvPr>
        </p:nvSpPr>
        <p:spPr>
          <a:xfrm>
            <a:off x="2110154" y="6218237"/>
            <a:ext cx="4800600" cy="365125"/>
          </a:xfrm>
        </p:spPr>
        <p:txBody>
          <a:bodyPr/>
          <a:lstStyle/>
          <a:p>
            <a:r>
              <a:rPr lang="en-US" dirty="0" smtClean="0"/>
              <a:t>All materials © Copyright  2020  KP Law, P.C.  All rights reserved.</a:t>
            </a:r>
            <a:endParaRPr lang="en-US" dirty="0"/>
          </a:p>
        </p:txBody>
      </p:sp>
    </p:spTree>
    <p:extLst>
      <p:ext uri="{BB962C8B-B14F-4D97-AF65-F5344CB8AC3E}">
        <p14:creationId xmlns:p14="http://schemas.microsoft.com/office/powerpoint/2010/main" val="105630962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79663" y="328902"/>
            <a:ext cx="8763000" cy="665162"/>
          </a:xfrm>
        </p:spPr>
        <p:txBody>
          <a:bodyPr>
            <a:noAutofit/>
          </a:bodyPr>
          <a:lstStyle/>
          <a:p>
            <a:pPr eaLnBrk="1" fontAlgn="auto" hangingPunct="1">
              <a:spcAft>
                <a:spcPts val="0"/>
              </a:spcAft>
              <a:defRPr/>
            </a:pPr>
            <a:r>
              <a:rPr lang="en-US" altLang="en-US" sz="4000" dirty="0" smtClean="0">
                <a:solidFill>
                  <a:schemeClr val="tx1"/>
                </a:solidFill>
                <a:effectLst/>
                <a:latin typeface="Lucida Bright" pitchFamily="18" charset="0"/>
                <a:ea typeface="MS PGothic" pitchFamily="34" charset="-128"/>
              </a:rPr>
              <a:t>Meeting Notices - Content</a:t>
            </a:r>
          </a:p>
        </p:txBody>
      </p:sp>
      <p:sp>
        <p:nvSpPr>
          <p:cNvPr id="53251" name="Rectangle 3"/>
          <p:cNvSpPr>
            <a:spLocks noGrp="1" noChangeArrowheads="1"/>
          </p:cNvSpPr>
          <p:nvPr>
            <p:ph idx="1"/>
          </p:nvPr>
        </p:nvSpPr>
        <p:spPr>
          <a:xfrm>
            <a:off x="406400" y="1241136"/>
            <a:ext cx="8436263" cy="4925292"/>
          </a:xfrm>
        </p:spPr>
        <p:txBody>
          <a:bodyPr/>
          <a:lstStyle/>
          <a:p>
            <a:pPr marL="457200" lvl="1" eaLnBrk="1" hangingPunct="1">
              <a:buFont typeface="Arial" panose="020B0604020202020204" pitchFamily="34" charset="0"/>
              <a:buChar char="•"/>
              <a:defRPr/>
            </a:pPr>
            <a:r>
              <a:rPr lang="en-US" altLang="en-US" b="1" dirty="0" smtClean="0">
                <a:solidFill>
                  <a:srgbClr val="0070C0"/>
                </a:solidFill>
                <a:latin typeface="Book Antiqua" panose="02040602050305030304" pitchFamily="18" charset="0"/>
              </a:rPr>
              <a:t>Date</a:t>
            </a:r>
            <a:r>
              <a:rPr lang="en-US" altLang="en-US" b="1" dirty="0">
                <a:solidFill>
                  <a:srgbClr val="0070C0"/>
                </a:solidFill>
                <a:latin typeface="Book Antiqua" panose="02040602050305030304" pitchFamily="18" charset="0"/>
              </a:rPr>
              <a:t>, time and place </a:t>
            </a:r>
            <a:endParaRPr lang="en-US" altLang="en-US" b="1" dirty="0" smtClean="0">
              <a:solidFill>
                <a:srgbClr val="0070C0"/>
              </a:solidFill>
              <a:latin typeface="Book Antiqua" panose="02040602050305030304" pitchFamily="18" charset="0"/>
            </a:endParaRPr>
          </a:p>
          <a:p>
            <a:pPr marL="457200" lvl="1" eaLnBrk="1" hangingPunct="1">
              <a:buFont typeface="Arial" panose="020B0604020202020204" pitchFamily="34" charset="0"/>
              <a:buChar char="•"/>
              <a:defRPr/>
            </a:pPr>
            <a:r>
              <a:rPr lang="en-US" altLang="en-US" b="1" dirty="0" smtClean="0">
                <a:solidFill>
                  <a:srgbClr val="0070C0"/>
                </a:solidFill>
                <a:latin typeface="Book Antiqua" panose="02040602050305030304" pitchFamily="18" charset="0"/>
              </a:rPr>
              <a:t>“Listing </a:t>
            </a:r>
            <a:r>
              <a:rPr lang="en-US" altLang="en-US" b="1" dirty="0">
                <a:solidFill>
                  <a:srgbClr val="0070C0"/>
                </a:solidFill>
                <a:latin typeface="Book Antiqua" panose="02040602050305030304" pitchFamily="18" charset="0"/>
              </a:rPr>
              <a:t>of </a:t>
            </a:r>
            <a:r>
              <a:rPr lang="en-US" altLang="en-US" b="1" dirty="0" smtClean="0">
                <a:solidFill>
                  <a:srgbClr val="0070C0"/>
                </a:solidFill>
                <a:latin typeface="Book Antiqua" panose="02040602050305030304" pitchFamily="18" charset="0"/>
              </a:rPr>
              <a:t>TOPICS that </a:t>
            </a:r>
            <a:r>
              <a:rPr lang="en-US" altLang="en-US" b="1" dirty="0">
                <a:solidFill>
                  <a:srgbClr val="0070C0"/>
                </a:solidFill>
                <a:latin typeface="Book Antiqua" panose="02040602050305030304" pitchFamily="18" charset="0"/>
              </a:rPr>
              <a:t>the chair reasonably anticipates will be discussed at the meeting</a:t>
            </a:r>
            <a:r>
              <a:rPr lang="en-US" altLang="en-US" b="1" dirty="0">
                <a:latin typeface="Book Antiqua" panose="02040602050305030304" pitchFamily="18" charset="0"/>
              </a:rPr>
              <a:t>.</a:t>
            </a:r>
            <a:r>
              <a:rPr lang="en-US" altLang="en-US" b="1" dirty="0">
                <a:solidFill>
                  <a:srgbClr val="0070C0"/>
                </a:solidFill>
                <a:latin typeface="Book Antiqua" panose="02040602050305030304" pitchFamily="18" charset="0"/>
              </a:rPr>
              <a:t>"</a:t>
            </a:r>
            <a:r>
              <a:rPr lang="en-US" altLang="en-US" dirty="0">
                <a:latin typeface="Book Antiqua" panose="02040602050305030304" pitchFamily="18" charset="0"/>
              </a:rPr>
              <a:t> </a:t>
            </a:r>
            <a:r>
              <a:rPr lang="en-US" altLang="en-US" dirty="0" smtClean="0">
                <a:latin typeface="Book Antiqua" panose="02040602050305030304" pitchFamily="18" charset="0"/>
              </a:rPr>
              <a:t>G.L. c. 30A, § 20(b). </a:t>
            </a:r>
          </a:p>
          <a:p>
            <a:pPr marL="457200" lvl="1" eaLnBrk="1" hangingPunct="1">
              <a:buFont typeface="Arial" panose="020B0604020202020204" pitchFamily="34" charset="0"/>
              <a:buChar char="•"/>
              <a:defRPr/>
            </a:pPr>
            <a:r>
              <a:rPr lang="en-US" altLang="en-US" dirty="0" smtClean="0">
                <a:latin typeface="Book Antiqua" panose="02040602050305030304" pitchFamily="18" charset="0"/>
              </a:rPr>
              <a:t>Note that the </a:t>
            </a:r>
            <a:r>
              <a:rPr lang="en-US" altLang="en-US" dirty="0">
                <a:latin typeface="Book Antiqua" panose="02040602050305030304" pitchFamily="18" charset="0"/>
              </a:rPr>
              <a:t>list of topics shall have "sufficient specificity to reasonably advise the public of the issues to be discussed at the meeting." 940 CMR 29.03(l)(b). </a:t>
            </a:r>
            <a:endParaRPr lang="en-US" altLang="en-US" dirty="0" smtClean="0">
              <a:latin typeface="Book Antiqua" panose="02040602050305030304" pitchFamily="18" charset="0"/>
            </a:endParaRPr>
          </a:p>
          <a:p>
            <a:pPr marL="457200" lvl="2" indent="-282575" eaLnBrk="1" hangingPunct="1">
              <a:buFont typeface="Arial" panose="020B0604020202020204" pitchFamily="34" charset="0"/>
              <a:buChar char="•"/>
              <a:defRPr/>
            </a:pPr>
            <a:r>
              <a:rPr lang="en-US" altLang="en-US" sz="2400" dirty="0" smtClean="0">
                <a:latin typeface="Book Antiqua" panose="02040602050305030304" pitchFamily="18" charset="0"/>
              </a:rPr>
              <a:t>Interpreted by the AG to mandate that the notice include a listing of the </a:t>
            </a:r>
            <a:r>
              <a:rPr lang="en-US" altLang="en-US" sz="2400" b="1" dirty="0" smtClean="0">
                <a:solidFill>
                  <a:srgbClr val="0070C0"/>
                </a:solidFill>
                <a:latin typeface="Book Antiqua" panose="02040602050305030304" pitchFamily="18" charset="0"/>
              </a:rPr>
              <a:t>particular </a:t>
            </a:r>
            <a:r>
              <a:rPr lang="en-US" altLang="en-US" sz="2400" b="1" u="sng" dirty="0" smtClean="0">
                <a:solidFill>
                  <a:srgbClr val="0070C0"/>
                </a:solidFill>
                <a:latin typeface="Book Antiqua" panose="02040602050305030304" pitchFamily="18" charset="0"/>
              </a:rPr>
              <a:t>ITEMS</a:t>
            </a:r>
            <a:r>
              <a:rPr lang="en-US" altLang="en-US" sz="2400" b="1" dirty="0" smtClean="0">
                <a:solidFill>
                  <a:srgbClr val="0070C0"/>
                </a:solidFill>
                <a:latin typeface="Book Antiqua" panose="02040602050305030304" pitchFamily="18" charset="0"/>
              </a:rPr>
              <a:t> </a:t>
            </a:r>
            <a:r>
              <a:rPr lang="en-US" altLang="en-US" sz="2400" dirty="0" smtClean="0">
                <a:latin typeface="Book Antiqua" panose="02040602050305030304" pitchFamily="18" charset="0"/>
              </a:rPr>
              <a:t>to be discussed, rather than general topics of discussion; </a:t>
            </a:r>
            <a:r>
              <a:rPr lang="en-US" altLang="en-US" sz="2400" b="1" u="sng" dirty="0" smtClean="0">
                <a:latin typeface="Book Antiqua" panose="02040602050305030304" pitchFamily="18" charset="0"/>
              </a:rPr>
              <a:t>must be detailed</a:t>
            </a:r>
            <a:r>
              <a:rPr lang="en-US" altLang="en-US" sz="2400" dirty="0" smtClean="0">
                <a:latin typeface="Book Antiqua" panose="02040602050305030304" pitchFamily="18" charset="0"/>
              </a:rPr>
              <a:t>.</a:t>
            </a:r>
          </a:p>
          <a:p>
            <a:pPr marL="457200" lvl="1" eaLnBrk="1" hangingPunct="1">
              <a:buFont typeface="Arial" panose="020B0604020202020204" pitchFamily="34" charset="0"/>
              <a:buChar char="•"/>
              <a:defRPr/>
            </a:pPr>
            <a:r>
              <a:rPr lang="en-US" altLang="en-US" dirty="0" smtClean="0">
                <a:latin typeface="Book Antiqua" panose="02040602050305030304" pitchFamily="18" charset="0"/>
              </a:rPr>
              <a:t>Regularly </a:t>
            </a:r>
            <a:r>
              <a:rPr lang="en-US" altLang="en-US" dirty="0">
                <a:latin typeface="Book Antiqua" panose="02040602050305030304" pitchFamily="18" charset="0"/>
              </a:rPr>
              <a:t>occurring items need more detail than simply using generic placeholders (i.e. old or new business</a:t>
            </a:r>
            <a:r>
              <a:rPr lang="en-US" altLang="en-US" dirty="0" smtClean="0">
                <a:latin typeface="Book Antiqua" panose="02040602050305030304" pitchFamily="18" charset="0"/>
              </a:rPr>
              <a:t>).   </a:t>
            </a:r>
          </a:p>
        </p:txBody>
      </p:sp>
      <p:pic>
        <p:nvPicPr>
          <p:cNvPr id="4198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2"/>
          <p:cNvSpPr>
            <a:spLocks noGrp="1"/>
          </p:cNvSpPr>
          <p:nvPr>
            <p:ph type="ftr" sz="quarter" idx="11"/>
          </p:nvPr>
        </p:nvSpPr>
        <p:spPr>
          <a:xfrm>
            <a:off x="2224231" y="6218237"/>
            <a:ext cx="4800600" cy="365125"/>
          </a:xfrm>
        </p:spPr>
        <p:txBody>
          <a:bodyPr/>
          <a:lstStyle/>
          <a:p>
            <a:r>
              <a:rPr lang="en-US" dirty="0" smtClean="0"/>
              <a:t>All materials © Copyright  2020  KP Law, P.C.  All rights reserved.</a:t>
            </a:r>
            <a:endParaRPr lang="en-US" dirty="0"/>
          </a:p>
        </p:txBody>
      </p:sp>
    </p:spTree>
    <p:extLst>
      <p:ext uri="{BB962C8B-B14F-4D97-AF65-F5344CB8AC3E}">
        <p14:creationId xmlns:p14="http://schemas.microsoft.com/office/powerpoint/2010/main" val="299587467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10836" y="121227"/>
            <a:ext cx="8763000" cy="665162"/>
          </a:xfrm>
        </p:spPr>
        <p:txBody>
          <a:bodyPr>
            <a:noAutofit/>
          </a:bodyPr>
          <a:lstStyle/>
          <a:p>
            <a:pPr eaLnBrk="1" fontAlgn="auto" hangingPunct="1">
              <a:spcAft>
                <a:spcPts val="0"/>
              </a:spcAft>
              <a:defRPr/>
            </a:pPr>
            <a:r>
              <a:rPr lang="en-US" altLang="en-US" sz="4000" dirty="0" smtClean="0">
                <a:solidFill>
                  <a:schemeClr val="tx1"/>
                </a:solidFill>
                <a:effectLst/>
                <a:latin typeface="Lucida Bright" pitchFamily="18" charset="0"/>
                <a:ea typeface="MS PGothic" pitchFamily="34" charset="-128"/>
              </a:rPr>
              <a:t>Notices – Best Practices</a:t>
            </a:r>
          </a:p>
        </p:txBody>
      </p:sp>
      <p:sp>
        <p:nvSpPr>
          <p:cNvPr id="44035" name="Rectangle 3"/>
          <p:cNvSpPr>
            <a:spLocks noGrp="1" noChangeArrowheads="1"/>
          </p:cNvSpPr>
          <p:nvPr>
            <p:ph idx="1"/>
          </p:nvPr>
        </p:nvSpPr>
        <p:spPr>
          <a:xfrm>
            <a:off x="457200" y="969962"/>
            <a:ext cx="8204200" cy="5583238"/>
          </a:xfrm>
        </p:spPr>
        <p:txBody>
          <a:bodyPr/>
          <a:lstStyle/>
          <a:p>
            <a:pPr marL="581025" lvl="1" indent="-457200" eaLnBrk="1" hangingPunct="1">
              <a:spcBef>
                <a:spcPts val="672"/>
              </a:spcBef>
              <a:buFont typeface="Wingdings" panose="05000000000000000000" pitchFamily="2" charset="2"/>
              <a:buChar char="ü"/>
            </a:pPr>
            <a:r>
              <a:rPr lang="en-US" altLang="en-US" b="1" dirty="0" smtClean="0">
                <a:latin typeface="Garamond" panose="02020404030301010803" pitchFamily="18" charset="0"/>
              </a:rPr>
              <a:t>Do </a:t>
            </a:r>
            <a:r>
              <a:rPr lang="en-US" altLang="en-US" b="1" u="sng" dirty="0" smtClean="0">
                <a:latin typeface="Garamond" panose="02020404030301010803" pitchFamily="18" charset="0"/>
              </a:rPr>
              <a:t>not</a:t>
            </a:r>
            <a:r>
              <a:rPr lang="en-US" altLang="en-US" b="1" dirty="0" smtClean="0">
                <a:latin typeface="Garamond" panose="02020404030301010803" pitchFamily="18" charset="0"/>
              </a:rPr>
              <a:t> use acronyms or abbreviations</a:t>
            </a:r>
            <a:r>
              <a:rPr lang="en-US" altLang="en-US" dirty="0" smtClean="0">
                <a:latin typeface="Garamond" panose="02020404030301010803" pitchFamily="18" charset="0"/>
              </a:rPr>
              <a:t>– clarify or spell out </a:t>
            </a:r>
            <a:r>
              <a:rPr lang="en-US" altLang="en-US" dirty="0" smtClean="0">
                <a:solidFill>
                  <a:schemeClr val="tx1"/>
                </a:solidFill>
                <a:latin typeface="Garamond" panose="02020404030301010803" pitchFamily="18" charset="0"/>
              </a:rPr>
              <a:t>terms that may not be familiar to the general public (i.e. replacing "HUD CPD HOME" with "Department of Housing and Urban Development Community Planning and Development HOME Investment Partnerships Program")</a:t>
            </a:r>
          </a:p>
          <a:p>
            <a:pPr marL="581025" lvl="1" indent="-457200" eaLnBrk="1" hangingPunct="1">
              <a:spcBef>
                <a:spcPts val="672"/>
              </a:spcBef>
              <a:buFont typeface="Wingdings" panose="05000000000000000000" pitchFamily="2" charset="2"/>
              <a:buChar char="ü"/>
            </a:pPr>
            <a:r>
              <a:rPr lang="en-US" altLang="en-US" b="1" u="sng" dirty="0" smtClean="0">
                <a:latin typeface="Garamond" panose="02020404030301010803" pitchFamily="18" charset="0"/>
              </a:rPr>
              <a:t>Include </a:t>
            </a:r>
            <a:r>
              <a:rPr lang="en-US" altLang="en-US" b="1" u="sng" dirty="0">
                <a:latin typeface="Garamond" panose="02020404030301010803" pitchFamily="18" charset="0"/>
              </a:rPr>
              <a:t>e</a:t>
            </a:r>
            <a:r>
              <a:rPr lang="en-US" altLang="en-US" b="1" u="sng" dirty="0" smtClean="0">
                <a:solidFill>
                  <a:schemeClr val="tx1"/>
                </a:solidFill>
                <a:latin typeface="Garamond" panose="02020404030301010803" pitchFamily="18" charset="0"/>
              </a:rPr>
              <a:t>xecutive </a:t>
            </a:r>
            <a:r>
              <a:rPr lang="en-US" altLang="en-US" b="1" u="sng" dirty="0">
                <a:latin typeface="Garamond" panose="02020404030301010803" pitchFamily="18" charset="0"/>
              </a:rPr>
              <a:t>s</a:t>
            </a:r>
            <a:r>
              <a:rPr lang="en-US" altLang="en-US" b="1" u="sng" dirty="0" smtClean="0">
                <a:solidFill>
                  <a:schemeClr val="tx1"/>
                </a:solidFill>
                <a:latin typeface="Garamond" panose="02020404030301010803" pitchFamily="18" charset="0"/>
              </a:rPr>
              <a:t>essions </a:t>
            </a:r>
            <a:r>
              <a:rPr lang="en-US" altLang="en-US" dirty="0" smtClean="0">
                <a:solidFill>
                  <a:schemeClr val="tx1"/>
                </a:solidFill>
                <a:latin typeface="Garamond" panose="02020404030301010803" pitchFamily="18" charset="0"/>
              </a:rPr>
              <a:t>– cite to specific statutory reference(s), quote text of executive session purpose; provide additional detail that would not negatively impact body; more content may be necessary! </a:t>
            </a:r>
          </a:p>
          <a:p>
            <a:pPr marL="581025" lvl="1" indent="-457200" eaLnBrk="1" hangingPunct="1">
              <a:spcBef>
                <a:spcPts val="672"/>
              </a:spcBef>
              <a:buFont typeface="Wingdings" panose="05000000000000000000" pitchFamily="2" charset="2"/>
              <a:buChar char="ü"/>
            </a:pPr>
            <a:r>
              <a:rPr lang="en-US" altLang="en-US" b="1" u="sng" dirty="0" smtClean="0">
                <a:latin typeface="Garamond" panose="02020404030301010803" pitchFamily="18" charset="0"/>
              </a:rPr>
              <a:t>Avoid general </a:t>
            </a:r>
            <a:r>
              <a:rPr lang="en-US" altLang="en-US" b="1" u="sng" dirty="0" smtClean="0">
                <a:solidFill>
                  <a:schemeClr val="tx1"/>
                </a:solidFill>
                <a:latin typeface="Garamond" panose="02020404030301010803" pitchFamily="18" charset="0"/>
              </a:rPr>
              <a:t>shorthand references </a:t>
            </a:r>
            <a:r>
              <a:rPr lang="en-US" altLang="en-US" dirty="0" smtClean="0">
                <a:solidFill>
                  <a:schemeClr val="tx1"/>
                </a:solidFill>
                <a:latin typeface="Garamond" panose="02020404030301010803" pitchFamily="18" charset="0"/>
              </a:rPr>
              <a:t>(i.e., “personnel”, “contract negotiations,” “real estate,” “</a:t>
            </a:r>
            <a:r>
              <a:rPr lang="en-US" altLang="en-US" dirty="0" smtClean="0">
                <a:latin typeface="Garamond" panose="02020404030301010803" pitchFamily="18" charset="0"/>
              </a:rPr>
              <a:t>licenses, “hiring”, </a:t>
            </a:r>
            <a:r>
              <a:rPr lang="en-US" altLang="en-US" dirty="0" smtClean="0">
                <a:solidFill>
                  <a:schemeClr val="tx1"/>
                </a:solidFill>
                <a:latin typeface="Garamond" panose="02020404030301010803" pitchFamily="18" charset="0"/>
              </a:rPr>
              <a:t>etc.)</a:t>
            </a:r>
          </a:p>
          <a:p>
            <a:pPr marL="581025" lvl="1" indent="-457200" eaLnBrk="1" hangingPunct="1">
              <a:spcBef>
                <a:spcPts val="672"/>
              </a:spcBef>
              <a:buFont typeface="Wingdings" panose="05000000000000000000" pitchFamily="2" charset="2"/>
              <a:buChar char="ü"/>
            </a:pPr>
            <a:r>
              <a:rPr lang="en-US" altLang="en-US" b="1" dirty="0" smtClean="0">
                <a:latin typeface="Garamond" pitchFamily="18" charset="0"/>
              </a:rPr>
              <a:t>If executive session is planned and would be only matter on agenda,</a:t>
            </a:r>
            <a:r>
              <a:rPr lang="en-US" altLang="en-US" b="1" dirty="0" smtClean="0">
                <a:solidFill>
                  <a:schemeClr val="tx2">
                    <a:lumMod val="60000"/>
                    <a:lumOff val="40000"/>
                  </a:schemeClr>
                </a:solidFill>
                <a:latin typeface="Garamond" pitchFamily="18" charset="0"/>
              </a:rPr>
              <a:t> </a:t>
            </a:r>
            <a:r>
              <a:rPr lang="en-US" altLang="en-US" b="1" dirty="0" smtClean="0">
                <a:solidFill>
                  <a:srgbClr val="0070C0"/>
                </a:solidFill>
                <a:latin typeface="Garamond" pitchFamily="18" charset="0"/>
              </a:rPr>
              <a:t>notice </a:t>
            </a:r>
            <a:r>
              <a:rPr lang="en-US" altLang="en-US" b="1" u="sng" dirty="0" smtClean="0">
                <a:solidFill>
                  <a:srgbClr val="0070C0"/>
                </a:solidFill>
                <a:latin typeface="Garamond" pitchFamily="18" charset="0"/>
              </a:rPr>
              <a:t>must also </a:t>
            </a:r>
            <a:r>
              <a:rPr lang="en-US" altLang="en-US" b="1" dirty="0" smtClean="0">
                <a:solidFill>
                  <a:srgbClr val="0070C0"/>
                </a:solidFill>
                <a:latin typeface="Garamond" pitchFamily="18" charset="0"/>
              </a:rPr>
              <a:t>indicate </a:t>
            </a:r>
            <a:r>
              <a:rPr lang="en-US" altLang="en-US" b="1" dirty="0" smtClean="0">
                <a:latin typeface="Garamond" pitchFamily="18" charset="0"/>
              </a:rPr>
              <a:t>open session as      an agenda item</a:t>
            </a:r>
            <a:endParaRPr lang="en-US" altLang="en-US" dirty="0" smtClean="0"/>
          </a:p>
        </p:txBody>
      </p:sp>
      <p:pic>
        <p:nvPicPr>
          <p:cNvPr id="4403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2"/>
          <p:cNvSpPr>
            <a:spLocks noGrp="1"/>
          </p:cNvSpPr>
          <p:nvPr>
            <p:ph type="ftr" sz="quarter" idx="11"/>
          </p:nvPr>
        </p:nvSpPr>
        <p:spPr>
          <a:xfrm>
            <a:off x="2159000" y="6400800"/>
            <a:ext cx="4800600" cy="365125"/>
          </a:xfrm>
        </p:spPr>
        <p:txBody>
          <a:bodyPr/>
          <a:lstStyle/>
          <a:p>
            <a:r>
              <a:rPr lang="en-US" dirty="0" smtClean="0"/>
              <a:t>All materials © Copyright  2020  KP Law, P.C.  All rights reserved.</a:t>
            </a:r>
            <a:endParaRPr lang="en-US" dirty="0"/>
          </a:p>
        </p:txBody>
      </p:sp>
    </p:spTree>
    <p:extLst>
      <p:ext uri="{BB962C8B-B14F-4D97-AF65-F5344CB8AC3E}">
        <p14:creationId xmlns:p14="http://schemas.microsoft.com/office/powerpoint/2010/main" val="3723058989"/>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363557" y="1553378"/>
            <a:ext cx="8196243" cy="5210960"/>
          </a:xfrm>
        </p:spPr>
        <p:txBody>
          <a:bodyPr/>
          <a:lstStyle/>
          <a:p>
            <a:pPr marL="517525" lvl="1" indent="-342900" eaLnBrk="1" hangingPunct="1">
              <a:buFont typeface="Wingdings" panose="05000000000000000000" pitchFamily="2" charset="2"/>
              <a:buChar char="ü"/>
            </a:pPr>
            <a:r>
              <a:rPr lang="en-US" altLang="en-US" sz="2600" b="1" dirty="0" smtClean="0">
                <a:solidFill>
                  <a:srgbClr val="0070C0"/>
                </a:solidFill>
                <a:latin typeface="Book Antiqua" panose="02040602050305030304" pitchFamily="18" charset="0"/>
              </a:rPr>
              <a:t>Matters not reasonably anticipated </a:t>
            </a:r>
            <a:r>
              <a:rPr lang="en-US" altLang="en-US" sz="2600" dirty="0" smtClean="0">
                <a:latin typeface="Book Antiqua" panose="02040602050305030304" pitchFamily="18" charset="0"/>
              </a:rPr>
              <a:t>by chair </a:t>
            </a:r>
            <a:r>
              <a:rPr lang="en-US" altLang="en-US" sz="2600" b="1" dirty="0" smtClean="0">
                <a:latin typeface="Book Antiqua" panose="02040602050305030304" pitchFamily="18" charset="0"/>
              </a:rPr>
              <a:t>MUST</a:t>
            </a:r>
            <a:r>
              <a:rPr lang="en-US" altLang="en-US" sz="2600" dirty="0" smtClean="0">
                <a:latin typeface="Book Antiqua" panose="02040602050305030304" pitchFamily="18" charset="0"/>
              </a:rPr>
              <a:t> be added to agenda after posting deadline to extent feasible</a:t>
            </a:r>
          </a:p>
          <a:p>
            <a:pPr marL="782637" lvl="2" indent="-342900" eaLnBrk="1" hangingPunct="1">
              <a:buFont typeface="Arial" panose="020B0604020202020204" pitchFamily="34" charset="0"/>
              <a:buChar char="•"/>
            </a:pPr>
            <a:r>
              <a:rPr lang="en-US" altLang="en-US" sz="2600" dirty="0" smtClean="0">
                <a:latin typeface="Book Antiqua" panose="02040602050305030304" pitchFamily="18" charset="0"/>
              </a:rPr>
              <a:t>Updated agenda must show time and date of update, as well as change to agenda</a:t>
            </a:r>
          </a:p>
          <a:p>
            <a:pPr marL="517525" lvl="1" indent="-342900" eaLnBrk="1" hangingPunct="1">
              <a:buFont typeface="Wingdings" panose="05000000000000000000" pitchFamily="2" charset="2"/>
              <a:buChar char="ü"/>
            </a:pPr>
            <a:r>
              <a:rPr lang="en-US" altLang="en-US" sz="2600" b="1" dirty="0" smtClean="0">
                <a:solidFill>
                  <a:srgbClr val="0070C0"/>
                </a:solidFill>
                <a:latin typeface="Book Antiqua" panose="02040602050305030304" pitchFamily="18" charset="0"/>
              </a:rPr>
              <a:t>Matters not reasonably anticipated </a:t>
            </a:r>
            <a:r>
              <a:rPr lang="en-US" altLang="en-US" sz="2600" dirty="0" smtClean="0">
                <a:latin typeface="Book Antiqua" panose="02040602050305030304" pitchFamily="18" charset="0"/>
              </a:rPr>
              <a:t>by Chair MAY be discussed and acted upon</a:t>
            </a:r>
          </a:p>
          <a:p>
            <a:pPr marL="850900" lvl="3" indent="-457200" eaLnBrk="1" hangingPunct="1">
              <a:buFont typeface="Arial" panose="020B0604020202020204" pitchFamily="34" charset="0"/>
              <a:buChar char="•"/>
            </a:pPr>
            <a:r>
              <a:rPr lang="en-US" altLang="en-US" sz="2600" b="1" dirty="0" smtClean="0">
                <a:solidFill>
                  <a:srgbClr val="0070C0"/>
                </a:solidFill>
                <a:latin typeface="Book Antiqua" panose="02040602050305030304" pitchFamily="18" charset="0"/>
              </a:rPr>
              <a:t>Note: </a:t>
            </a:r>
            <a:r>
              <a:rPr lang="en-US" altLang="en-US" sz="2600" dirty="0" smtClean="0">
                <a:latin typeface="Book Antiqua" panose="02040602050305030304" pitchFamily="18" charset="0"/>
              </a:rPr>
              <a:t>AG recommends that unless matter requires immediate action, should be put off to later meeting and included in posting </a:t>
            </a:r>
          </a:p>
        </p:txBody>
      </p:sp>
      <p:pic>
        <p:nvPicPr>
          <p:cNvPr id="4403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2"/>
          <p:cNvSpPr>
            <a:spLocks noGrp="1" noChangeArrowheads="1"/>
          </p:cNvSpPr>
          <p:nvPr>
            <p:ph type="title"/>
          </p:nvPr>
        </p:nvSpPr>
        <p:spPr>
          <a:xfrm>
            <a:off x="220336" y="165253"/>
            <a:ext cx="8081999" cy="1112829"/>
          </a:xfrm>
        </p:spPr>
        <p:txBody>
          <a:bodyPr>
            <a:noAutofit/>
          </a:bodyPr>
          <a:lstStyle/>
          <a:p>
            <a:pPr eaLnBrk="1" fontAlgn="auto" hangingPunct="1">
              <a:spcAft>
                <a:spcPts val="0"/>
              </a:spcAft>
              <a:defRPr/>
            </a:pPr>
            <a:r>
              <a:rPr lang="en-US" altLang="en-US" sz="3600" dirty="0" smtClean="0">
                <a:solidFill>
                  <a:schemeClr val="tx1"/>
                </a:solidFill>
                <a:effectLst/>
                <a:latin typeface="Lucida Bright" pitchFamily="18" charset="0"/>
                <a:ea typeface="MS PGothic" pitchFamily="34" charset="-128"/>
              </a:rPr>
              <a:t>Notices </a:t>
            </a:r>
            <a:r>
              <a:rPr lang="en-US" altLang="en-US" sz="3600" dirty="0">
                <a:solidFill>
                  <a:schemeClr val="tx1"/>
                </a:solidFill>
                <a:effectLst/>
                <a:latin typeface="Lucida Bright" pitchFamily="18" charset="0"/>
                <a:ea typeface="MS PGothic" pitchFamily="34" charset="-128"/>
              </a:rPr>
              <a:t>– Best Practices</a:t>
            </a:r>
            <a:endParaRPr lang="en-US" altLang="en-US" sz="3800" dirty="0" smtClean="0">
              <a:solidFill>
                <a:schemeClr val="tx1"/>
              </a:solidFill>
              <a:effectLst/>
              <a:latin typeface="Lucida Bright" pitchFamily="18" charset="0"/>
              <a:ea typeface="MS PGothic" pitchFamily="34" charset="-128"/>
            </a:endParaRPr>
          </a:p>
        </p:txBody>
      </p:sp>
      <p:sp>
        <p:nvSpPr>
          <p:cNvPr id="7" name="Footer Placeholder 2"/>
          <p:cNvSpPr>
            <a:spLocks noGrp="1"/>
          </p:cNvSpPr>
          <p:nvPr>
            <p:ph type="ftr" sz="quarter" idx="11"/>
          </p:nvPr>
        </p:nvSpPr>
        <p:spPr>
          <a:xfrm>
            <a:off x="2224454" y="6188075"/>
            <a:ext cx="4800600" cy="365125"/>
          </a:xfrm>
        </p:spPr>
        <p:txBody>
          <a:bodyPr/>
          <a:lstStyle/>
          <a:p>
            <a:r>
              <a:rPr lang="en-US" dirty="0" smtClean="0"/>
              <a:t>All materials © Copyright  2020  KP Law, P.C.  All rights reserved.</a:t>
            </a:r>
            <a:endParaRPr lang="en-US" dirty="0"/>
          </a:p>
        </p:txBody>
      </p:sp>
    </p:spTree>
    <p:extLst>
      <p:ext uri="{BB962C8B-B14F-4D97-AF65-F5344CB8AC3E}">
        <p14:creationId xmlns:p14="http://schemas.microsoft.com/office/powerpoint/2010/main" val="1479285286"/>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p:cNvSpPr>
          <p:nvPr>
            <p:ph idx="1"/>
          </p:nvPr>
        </p:nvSpPr>
        <p:spPr>
          <a:xfrm>
            <a:off x="538019" y="1114137"/>
            <a:ext cx="8517082" cy="5523730"/>
          </a:xfrm>
          <a:prstGeom prst="rect">
            <a:avLst/>
          </a:prstGeom>
        </p:spPr>
        <p:txBody>
          <a:bodyPr>
            <a:normAutofit/>
          </a:bodyPr>
          <a:lstStyle/>
          <a:p>
            <a:pPr marL="457200" indent="-282575" eaLnBrk="1" hangingPunct="1">
              <a:buClr>
                <a:schemeClr val="tx1"/>
              </a:buClr>
              <a:buFont typeface="Arial" panose="020B0604020202020204" pitchFamily="34" charset="0"/>
              <a:buChar char="•"/>
              <a:defRPr/>
            </a:pPr>
            <a:r>
              <a:rPr lang="en-US" altLang="en-US" sz="2400" dirty="0">
                <a:latin typeface="Book Antiqua" panose="02040602050305030304" pitchFamily="18" charset="0"/>
              </a:rPr>
              <a:t>Limited instances when a public body can meet without the requisite 48 hours advance notice/posting.</a:t>
            </a:r>
          </a:p>
          <a:p>
            <a:pPr marL="457200" indent="-282575" eaLnBrk="1" hangingPunct="1">
              <a:buClr>
                <a:schemeClr val="tx1"/>
              </a:buClr>
              <a:buFont typeface="Arial" panose="020B0604020202020204" pitchFamily="34" charset="0"/>
              <a:buChar char="•"/>
              <a:defRPr/>
            </a:pPr>
            <a:r>
              <a:rPr lang="en-US" altLang="en-US" sz="2400" dirty="0">
                <a:latin typeface="Book Antiqua" panose="02040602050305030304" pitchFamily="18" charset="0"/>
              </a:rPr>
              <a:t>Poor planning does not equal an emergency!</a:t>
            </a:r>
          </a:p>
          <a:p>
            <a:pPr marL="457200" indent="-282575" eaLnBrk="1" hangingPunct="1">
              <a:buClr>
                <a:schemeClr val="tx1"/>
              </a:buClr>
              <a:buFont typeface="Arial" panose="020B0604020202020204" pitchFamily="34" charset="0"/>
              <a:buChar char="•"/>
              <a:defRPr/>
            </a:pPr>
            <a:r>
              <a:rPr lang="en-US" altLang="en-US" sz="2400" dirty="0">
                <a:latin typeface="Book Antiqua" panose="02040602050305030304" pitchFamily="18" charset="0"/>
              </a:rPr>
              <a:t>Natural disasters and public safety issues </a:t>
            </a:r>
            <a:r>
              <a:rPr lang="en-US" altLang="en-US" sz="2400" b="1" u="sng" dirty="0">
                <a:latin typeface="Book Antiqua" panose="02040602050305030304" pitchFamily="18" charset="0"/>
              </a:rPr>
              <a:t>do</a:t>
            </a:r>
            <a:r>
              <a:rPr lang="en-US" altLang="en-US" sz="2400" dirty="0">
                <a:latin typeface="Book Antiqua" panose="02040602050305030304" pitchFamily="18" charset="0"/>
              </a:rPr>
              <a:t> qualify as emergencies.</a:t>
            </a:r>
          </a:p>
          <a:p>
            <a:pPr marL="457200" indent="-282575" eaLnBrk="1" hangingPunct="1">
              <a:buClr>
                <a:schemeClr val="tx1"/>
              </a:buClr>
              <a:buFont typeface="Arial" panose="020B0604020202020204" pitchFamily="34" charset="0"/>
              <a:buChar char="•"/>
              <a:defRPr/>
            </a:pPr>
            <a:r>
              <a:rPr lang="en-US" altLang="en-US" sz="2400" b="1" dirty="0">
                <a:latin typeface="Book Antiqua" panose="02040602050305030304" pitchFamily="18" charset="0"/>
              </a:rPr>
              <a:t>Practical </a:t>
            </a:r>
            <a:r>
              <a:rPr lang="en-US" altLang="en-US" sz="2400" b="1" dirty="0" smtClean="0">
                <a:latin typeface="Book Antiqua" panose="02040602050305030304" pitchFamily="18" charset="0"/>
              </a:rPr>
              <a:t>Recommendations</a:t>
            </a:r>
            <a:r>
              <a:rPr lang="en-US" altLang="en-US" sz="2400" dirty="0" smtClean="0">
                <a:latin typeface="Book Antiqua" panose="02040602050305030304" pitchFamily="18" charset="0"/>
                <a:sym typeface="Wingdings" panose="05000000000000000000" pitchFamily="2" charset="2"/>
              </a:rPr>
              <a:t></a:t>
            </a:r>
            <a:endParaRPr lang="en-US" altLang="en-US" sz="2400" dirty="0">
              <a:latin typeface="Book Antiqua" panose="02040602050305030304" pitchFamily="18" charset="0"/>
            </a:endParaRPr>
          </a:p>
          <a:p>
            <a:pPr marL="722312" lvl="2" eaLnBrk="1" hangingPunct="1">
              <a:buFont typeface="Arial" panose="020B0604020202020204" pitchFamily="34" charset="0"/>
              <a:buChar char="•"/>
              <a:defRPr/>
            </a:pPr>
            <a:r>
              <a:rPr lang="en-US" altLang="en-US" dirty="0">
                <a:latin typeface="Book Antiqua" panose="02040602050305030304" pitchFamily="18" charset="0"/>
              </a:rPr>
              <a:t>Comply with the law to the extent possible;</a:t>
            </a:r>
          </a:p>
          <a:p>
            <a:pPr marL="722312" lvl="2" eaLnBrk="1" hangingPunct="1">
              <a:buFont typeface="Arial" panose="020B0604020202020204" pitchFamily="34" charset="0"/>
              <a:buChar char="•"/>
              <a:defRPr/>
            </a:pPr>
            <a:r>
              <a:rPr lang="en-US" altLang="en-US" dirty="0">
                <a:latin typeface="Book Antiqua" panose="02040602050305030304" pitchFamily="18" charset="0"/>
              </a:rPr>
              <a:t>Limit deliberations to emergency matter;</a:t>
            </a:r>
          </a:p>
          <a:p>
            <a:pPr marL="722312" lvl="2" eaLnBrk="1" hangingPunct="1">
              <a:buFont typeface="Arial" panose="020B0604020202020204" pitchFamily="34" charset="0"/>
              <a:buChar char="•"/>
              <a:defRPr/>
            </a:pPr>
            <a:r>
              <a:rPr lang="en-US" altLang="en-US" dirty="0">
                <a:latin typeface="Book Antiqua" panose="02040602050305030304" pitchFamily="18" charset="0"/>
              </a:rPr>
              <a:t>Take minutes of meeting, and review and include with minutes of next regularly scheduled meeting;</a:t>
            </a:r>
          </a:p>
          <a:p>
            <a:pPr marL="722312" lvl="2" eaLnBrk="1" hangingPunct="1">
              <a:buFont typeface="Arial" panose="020B0604020202020204" pitchFamily="34" charset="0"/>
              <a:buChar char="•"/>
              <a:defRPr/>
            </a:pPr>
            <a:r>
              <a:rPr lang="en-US" altLang="en-US" dirty="0">
                <a:latin typeface="Book Antiqua" panose="02040602050305030304" pitchFamily="18" charset="0"/>
              </a:rPr>
              <a:t>When posting an emergency meeting, consider posting a regular meeting as </a:t>
            </a:r>
            <a:r>
              <a:rPr lang="en-US" altLang="en-US" dirty="0" smtClean="0">
                <a:latin typeface="Book Antiqua" panose="02040602050305030304" pitchFamily="18" charset="0"/>
              </a:rPr>
              <a:t>well (i.e., 48 hours notice), </a:t>
            </a:r>
            <a:r>
              <a:rPr lang="en-US" altLang="en-US" dirty="0">
                <a:latin typeface="Book Antiqua" panose="02040602050305030304" pitchFamily="18" charset="0"/>
              </a:rPr>
              <a:t>to allow body to ratify the action taken at emergency meeting.</a:t>
            </a:r>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20446" y="6209093"/>
            <a:ext cx="1122218" cy="301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txBox="1">
            <a:spLocks noChangeArrowheads="1"/>
          </p:cNvSpPr>
          <p:nvPr/>
        </p:nvSpPr>
        <p:spPr>
          <a:xfrm>
            <a:off x="218209" y="315375"/>
            <a:ext cx="8382000" cy="553998"/>
          </a:xfrm>
          <a:prstGeom prst="rect">
            <a:avLst/>
          </a:prstGeom>
        </p:spPr>
        <p:txBody>
          <a:bodyPr vert="horz" wrap="square" lIns="0" tIns="0" rIns="0" bIns="0" rtlCol="0" anchor="t">
            <a:spAutoFit/>
          </a:bodyPr>
          <a:lst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algn="ctr" eaLnBrk="1" hangingPunct="1">
              <a:defRPr/>
            </a:pPr>
            <a:r>
              <a:rPr lang="en-US" sz="4000" b="1" dirty="0" smtClean="0">
                <a:solidFill>
                  <a:schemeClr val="tx1"/>
                </a:solidFill>
                <a:effectLst/>
                <a:latin typeface="Lucida Bright" panose="02040602050505020304" pitchFamily="18" charset="0"/>
              </a:rPr>
              <a:t>Meeting Notice - Emergencies</a:t>
            </a:r>
          </a:p>
        </p:txBody>
      </p:sp>
      <p:sp>
        <p:nvSpPr>
          <p:cNvPr id="8" name="Footer Placeholder 2"/>
          <p:cNvSpPr>
            <a:spLocks noGrp="1"/>
          </p:cNvSpPr>
          <p:nvPr>
            <p:ph type="ftr" sz="quarter" idx="11"/>
          </p:nvPr>
        </p:nvSpPr>
        <p:spPr>
          <a:xfrm>
            <a:off x="2008909" y="6359979"/>
            <a:ext cx="4800600" cy="365125"/>
          </a:xfrm>
        </p:spPr>
        <p:txBody>
          <a:bodyPr/>
          <a:lstStyle/>
          <a:p>
            <a:r>
              <a:rPr lang="en-US" dirty="0" smtClean="0"/>
              <a:t>All materials © Copyright  2020  KP Law, P.C.  All rights reserved.</a:t>
            </a:r>
            <a:endParaRPr lang="en-US" dirty="0"/>
          </a:p>
        </p:txBody>
      </p:sp>
    </p:spTree>
    <p:extLst>
      <p:ext uri="{BB962C8B-B14F-4D97-AF65-F5344CB8AC3E}">
        <p14:creationId xmlns:p14="http://schemas.microsoft.com/office/powerpoint/2010/main" val="1142160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body" idx="4294967295"/>
          </p:nvPr>
        </p:nvSpPr>
        <p:spPr>
          <a:xfrm>
            <a:off x="615372" y="1079500"/>
            <a:ext cx="8478981" cy="5381625"/>
          </a:xfrm>
        </p:spPr>
        <p:txBody>
          <a:bodyPr rtlCol="0">
            <a:noAutofit/>
          </a:bodyPr>
          <a:lstStyle/>
          <a:p>
            <a:pPr marL="137160" indent="0" eaLnBrk="1" fontAlgn="auto" hangingPunct="1">
              <a:lnSpc>
                <a:spcPct val="80000"/>
              </a:lnSpc>
              <a:spcAft>
                <a:spcPts val="0"/>
              </a:spcAft>
              <a:buClr>
                <a:schemeClr val="tx1">
                  <a:shade val="95000"/>
                </a:schemeClr>
              </a:buClr>
              <a:buFont typeface="Wingdings 2"/>
              <a:buNone/>
              <a:defRPr/>
            </a:pPr>
            <a:r>
              <a:rPr lang="en-US" altLang="en-US" sz="2600" b="1" dirty="0" smtClean="0">
                <a:latin typeface="Book Antiqua" panose="02040602050305030304" pitchFamily="18" charset="0"/>
              </a:rPr>
              <a:t>Process</a:t>
            </a:r>
            <a:r>
              <a:rPr lang="en-US" altLang="en-US" sz="2600" dirty="0" smtClean="0">
                <a:latin typeface="Book Antiqua" panose="02040602050305030304" pitchFamily="18" charset="0"/>
              </a:rPr>
              <a:t>:</a:t>
            </a:r>
          </a:p>
          <a:p>
            <a:pPr marL="868680" lvl="1" indent="-283464" eaLnBrk="1" fontAlgn="auto" hangingPunct="1">
              <a:lnSpc>
                <a:spcPct val="80000"/>
              </a:lnSpc>
              <a:spcAft>
                <a:spcPts val="0"/>
              </a:spcAft>
              <a:buFont typeface="Arial" panose="020B0604020202020204" pitchFamily="34" charset="0"/>
              <a:buChar char="•"/>
              <a:defRPr/>
            </a:pPr>
            <a:r>
              <a:rPr lang="en-US" altLang="en-US" sz="2600" dirty="0" smtClean="0">
                <a:latin typeface="Book Antiqua" panose="02040602050305030304" pitchFamily="18" charset="0"/>
              </a:rPr>
              <a:t>First convene in open session beforehand.</a:t>
            </a:r>
          </a:p>
          <a:p>
            <a:pPr marL="868680" lvl="1" indent="-283464" eaLnBrk="1" fontAlgn="auto" hangingPunct="1">
              <a:lnSpc>
                <a:spcPct val="80000"/>
              </a:lnSpc>
              <a:spcAft>
                <a:spcPts val="0"/>
              </a:spcAft>
              <a:buFont typeface="Arial" panose="020B0604020202020204" pitchFamily="34" charset="0"/>
              <a:buChar char="•"/>
              <a:defRPr/>
            </a:pPr>
            <a:r>
              <a:rPr lang="en-US" altLang="en-US" sz="2600" dirty="0" smtClean="0">
                <a:latin typeface="Book Antiqua" panose="02040602050305030304" pitchFamily="18" charset="0"/>
              </a:rPr>
              <a:t>State the purpose(s) of executive session </a:t>
            </a:r>
            <a:r>
              <a:rPr lang="en-US" altLang="en-US" sz="2600" b="1" dirty="0" smtClean="0">
                <a:solidFill>
                  <a:srgbClr val="0070C0"/>
                </a:solidFill>
                <a:latin typeface="Book Antiqua" panose="02040602050305030304" pitchFamily="18" charset="0"/>
              </a:rPr>
              <a:t>“stating all subjects that may be revealed without compromising the purpose for which the executive session was called.”</a:t>
            </a:r>
            <a:endParaRPr lang="en-US" altLang="ja-JP" sz="2600" dirty="0" smtClean="0">
              <a:latin typeface="Book Antiqua" panose="02040602050305030304" pitchFamily="18" charset="0"/>
            </a:endParaRPr>
          </a:p>
          <a:p>
            <a:pPr marL="868680" lvl="1" indent="-283464" eaLnBrk="1" fontAlgn="auto" hangingPunct="1">
              <a:lnSpc>
                <a:spcPct val="80000"/>
              </a:lnSpc>
              <a:spcAft>
                <a:spcPts val="0"/>
              </a:spcAft>
              <a:buFont typeface="Arial" panose="020B0604020202020204" pitchFamily="34" charset="0"/>
              <a:buChar char="•"/>
              <a:defRPr/>
            </a:pPr>
            <a:r>
              <a:rPr lang="en-US" altLang="en-US" sz="2600" dirty="0" smtClean="0">
                <a:latin typeface="Book Antiqua" panose="02040602050305030304" pitchFamily="18" charset="0"/>
              </a:rPr>
              <a:t>Take and record roll-call to go into executive session.</a:t>
            </a:r>
          </a:p>
          <a:p>
            <a:pPr marL="868680" lvl="1" indent="-283464" eaLnBrk="1" fontAlgn="auto" hangingPunct="1">
              <a:lnSpc>
                <a:spcPct val="80000"/>
              </a:lnSpc>
              <a:spcAft>
                <a:spcPts val="0"/>
              </a:spcAft>
              <a:buFont typeface="Arial" panose="020B0604020202020204" pitchFamily="34" charset="0"/>
              <a:buChar char="•"/>
              <a:defRPr/>
            </a:pPr>
            <a:r>
              <a:rPr lang="en-US" altLang="en-US" sz="2600" dirty="0" smtClean="0">
                <a:latin typeface="Book Antiqua" panose="02040602050305030304" pitchFamily="18" charset="0"/>
              </a:rPr>
              <a:t>Announce if open session will reconvene afterward.</a:t>
            </a:r>
          </a:p>
          <a:p>
            <a:pPr marL="868680" lvl="1" indent="-283464" eaLnBrk="1" fontAlgn="auto" hangingPunct="1">
              <a:lnSpc>
                <a:spcPct val="80000"/>
              </a:lnSpc>
              <a:spcAft>
                <a:spcPts val="0"/>
              </a:spcAft>
              <a:buFont typeface="Arial" panose="020B0604020202020204" pitchFamily="34" charset="0"/>
              <a:buChar char="•"/>
              <a:defRPr/>
            </a:pPr>
            <a:r>
              <a:rPr lang="en-US" altLang="en-US" sz="2600" dirty="0" smtClean="0">
                <a:latin typeface="Book Antiqua" panose="02040602050305030304" pitchFamily="18" charset="0"/>
              </a:rPr>
              <a:t>Maintain records, exhibits and documents used in reasonable proximity to minutes.</a:t>
            </a:r>
          </a:p>
          <a:p>
            <a:pPr marL="868680" lvl="1" indent="-283464" eaLnBrk="1" fontAlgn="auto" hangingPunct="1">
              <a:lnSpc>
                <a:spcPct val="80000"/>
              </a:lnSpc>
              <a:spcAft>
                <a:spcPts val="0"/>
              </a:spcAft>
              <a:buFont typeface="Arial" panose="020B0604020202020204" pitchFamily="34" charset="0"/>
              <a:buChar char="•"/>
              <a:defRPr/>
            </a:pPr>
            <a:r>
              <a:rPr lang="en-US" altLang="en-US" sz="2600" b="1" dirty="0" smtClean="0">
                <a:latin typeface="Book Antiqua" panose="02040602050305030304" pitchFamily="18" charset="0"/>
              </a:rPr>
              <a:t>Only discuss matters cited.</a:t>
            </a:r>
          </a:p>
          <a:p>
            <a:pPr marL="868680" lvl="1" indent="-283464" eaLnBrk="1" fontAlgn="auto" hangingPunct="1">
              <a:lnSpc>
                <a:spcPct val="80000"/>
              </a:lnSpc>
              <a:spcAft>
                <a:spcPts val="0"/>
              </a:spcAft>
              <a:buFont typeface="Arial" panose="020B0604020202020204" pitchFamily="34" charset="0"/>
              <a:buChar char="•"/>
              <a:defRPr/>
            </a:pPr>
            <a:r>
              <a:rPr lang="en-US" altLang="en-US" sz="2600" dirty="0" smtClean="0">
                <a:latin typeface="Book Antiqua" panose="02040602050305030304" pitchFamily="18" charset="0"/>
              </a:rPr>
              <a:t>Take all votes by roll-call.</a:t>
            </a:r>
          </a:p>
        </p:txBody>
      </p:sp>
      <p:sp>
        <p:nvSpPr>
          <p:cNvPr id="50179" name="Rectangle 2"/>
          <p:cNvSpPr txBox="1">
            <a:spLocks noChangeArrowheads="1"/>
          </p:cNvSpPr>
          <p:nvPr/>
        </p:nvSpPr>
        <p:spPr bwMode="auto">
          <a:xfrm>
            <a:off x="381000" y="401638"/>
            <a:ext cx="8763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eaLnBrk="1" hangingPunct="1">
              <a:lnSpc>
                <a:spcPct val="90000"/>
              </a:lnSpc>
              <a:spcBef>
                <a:spcPct val="0"/>
              </a:spcBef>
              <a:buClrTx/>
              <a:buSzTx/>
              <a:buFontTx/>
              <a:buNone/>
            </a:pPr>
            <a:r>
              <a:rPr lang="en-US" altLang="en-US" sz="4000" b="1" dirty="0">
                <a:latin typeface="Lucida Bright" panose="02040602050505020304" pitchFamily="18" charset="0"/>
                <a:ea typeface="MS PGothic" panose="020B0600070205080204" pitchFamily="34" charset="-128"/>
                <a:cs typeface="Arial" panose="020B0604020202020204" pitchFamily="34" charset="0"/>
              </a:rPr>
              <a:t>Executive Session</a:t>
            </a:r>
          </a:p>
        </p:txBody>
      </p:sp>
      <p:pic>
        <p:nvPicPr>
          <p:cNvPr id="5018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2"/>
          <p:cNvSpPr>
            <a:spLocks noGrp="1"/>
          </p:cNvSpPr>
          <p:nvPr>
            <p:ph type="ftr" sz="quarter" idx="11"/>
          </p:nvPr>
        </p:nvSpPr>
        <p:spPr>
          <a:xfrm>
            <a:off x="2171700" y="6324600"/>
            <a:ext cx="4800600" cy="365125"/>
          </a:xfrm>
        </p:spPr>
        <p:txBody>
          <a:bodyPr/>
          <a:lstStyle/>
          <a:p>
            <a:r>
              <a:rPr lang="en-US" dirty="0" smtClean="0"/>
              <a:t>All materials © Copyright 2020  KP Law, P.C.  All rights reserved.</a:t>
            </a:r>
            <a:endParaRPr lang="en-US" dirty="0"/>
          </a:p>
        </p:txBody>
      </p:sp>
    </p:spTree>
    <p:extLst>
      <p:ext uri="{BB962C8B-B14F-4D97-AF65-F5344CB8AC3E}">
        <p14:creationId xmlns:p14="http://schemas.microsoft.com/office/powerpoint/2010/main" val="802856867"/>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idx="4294967295"/>
          </p:nvPr>
        </p:nvSpPr>
        <p:spPr>
          <a:xfrm>
            <a:off x="638175" y="1701800"/>
            <a:ext cx="7947025" cy="5270500"/>
          </a:xfrm>
        </p:spPr>
        <p:txBody>
          <a:bodyPr rtlCol="0">
            <a:noAutofit/>
          </a:bodyPr>
          <a:lstStyle/>
          <a:p>
            <a:pPr marL="593725" lvl="1" indent="-457200" eaLnBrk="1" hangingPunct="1">
              <a:lnSpc>
                <a:spcPct val="80000"/>
              </a:lnSpc>
              <a:buSzPct val="65000"/>
              <a:buFont typeface="Arial" panose="020B0604020202020204" pitchFamily="34" charset="0"/>
              <a:buChar char="•"/>
              <a:defRPr/>
            </a:pPr>
            <a:r>
              <a:rPr lang="en-US" altLang="en-US" dirty="0">
                <a:latin typeface="Book Antiqua" panose="02040602050305030304" pitchFamily="18" charset="0"/>
              </a:rPr>
              <a:t>If executive session is anticipated, it must be listed in appropriate detail on </a:t>
            </a:r>
            <a:r>
              <a:rPr lang="en-US" altLang="en-US" b="1" u="sng" dirty="0">
                <a:latin typeface="Book Antiqua" panose="02040602050305030304" pitchFamily="18" charset="0"/>
              </a:rPr>
              <a:t>meeting notice</a:t>
            </a:r>
            <a:r>
              <a:rPr lang="en-US" altLang="en-US" dirty="0">
                <a:latin typeface="Book Antiqua" panose="02040602050305030304" pitchFamily="18" charset="0"/>
              </a:rPr>
              <a:t>, with such specificity as is possible without compromising purpose of the session.</a:t>
            </a:r>
          </a:p>
          <a:p>
            <a:pPr marL="593725" lvl="1" indent="-457200" eaLnBrk="1" hangingPunct="1">
              <a:lnSpc>
                <a:spcPct val="80000"/>
              </a:lnSpc>
              <a:buSzPct val="65000"/>
              <a:buFont typeface="Arial" panose="020B0604020202020204" pitchFamily="34" charset="0"/>
              <a:buChar char="•"/>
              <a:defRPr/>
            </a:pPr>
            <a:r>
              <a:rPr lang="en-US" altLang="en-US" dirty="0">
                <a:latin typeface="Book Antiqua" panose="02040602050305030304" pitchFamily="18" charset="0"/>
              </a:rPr>
              <a:t>Related </a:t>
            </a:r>
            <a:r>
              <a:rPr lang="en-US" altLang="en-US" b="1" u="sng" dirty="0">
                <a:latin typeface="Book Antiqua" panose="02040602050305030304" pitchFamily="18" charset="0"/>
              </a:rPr>
              <a:t>vote to enter executive session </a:t>
            </a:r>
            <a:r>
              <a:rPr lang="en-US" altLang="en-US" dirty="0">
                <a:latin typeface="Book Antiqua" panose="02040602050305030304" pitchFamily="18" charset="0"/>
              </a:rPr>
              <a:t>must also include all information possible without compromising purpose of session (i.e., name of non-union personnel or union must be identified in notice and vote if bargaining or negotiations will be conducted; case name to be discussed under litigation strategy must be listed, unless doing so would compromise Town’s position); </a:t>
            </a:r>
            <a:r>
              <a:rPr lang="en-US" altLang="en-US" b="1" u="sng" dirty="0">
                <a:latin typeface="Book Antiqua" panose="02040602050305030304" pitchFamily="18" charset="0"/>
              </a:rPr>
              <a:t>and declaration must be made, as </a:t>
            </a:r>
            <a:r>
              <a:rPr lang="en-US" altLang="en-US" b="1" u="sng" dirty="0" smtClean="0">
                <a:latin typeface="Book Antiqua" panose="02040602050305030304" pitchFamily="18" charset="0"/>
              </a:rPr>
              <a:t>needed</a:t>
            </a:r>
            <a:r>
              <a:rPr lang="en-US" altLang="en-US" dirty="0" smtClean="0">
                <a:latin typeface="Book Antiqua" panose="02040602050305030304" pitchFamily="18" charset="0"/>
              </a:rPr>
              <a:t>.</a:t>
            </a:r>
            <a:endParaRPr lang="en-US" altLang="en-US" b="1" u="sng" dirty="0">
              <a:latin typeface="Book Antiqua" panose="02040602050305030304" pitchFamily="18" charset="0"/>
            </a:endParaRPr>
          </a:p>
        </p:txBody>
      </p:sp>
      <p:sp>
        <p:nvSpPr>
          <p:cNvPr id="58371" name="Rectangle 2"/>
          <p:cNvSpPr txBox="1">
            <a:spLocks noChangeArrowheads="1"/>
          </p:cNvSpPr>
          <p:nvPr/>
        </p:nvSpPr>
        <p:spPr bwMode="auto">
          <a:xfrm>
            <a:off x="342900" y="282436"/>
            <a:ext cx="8801100" cy="1205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eaLnBrk="1" hangingPunct="1">
              <a:lnSpc>
                <a:spcPct val="90000"/>
              </a:lnSpc>
              <a:spcBef>
                <a:spcPct val="0"/>
              </a:spcBef>
              <a:buClrTx/>
              <a:buSzTx/>
              <a:buFontTx/>
              <a:buNone/>
            </a:pPr>
            <a:r>
              <a:rPr lang="en-US" altLang="en-US" sz="4000" b="1" dirty="0" smtClean="0">
                <a:latin typeface="Lucida Bright" panose="02040602050505020304" pitchFamily="18" charset="0"/>
                <a:ea typeface="MS PGothic" panose="020B0600070205080204" pitchFamily="34" charset="-128"/>
                <a:cs typeface="Arial" panose="020B0604020202020204" pitchFamily="34" charset="0"/>
              </a:rPr>
              <a:t>Executive Session –</a:t>
            </a:r>
          </a:p>
          <a:p>
            <a:pPr algn="ctr" eaLnBrk="1" hangingPunct="1">
              <a:lnSpc>
                <a:spcPct val="90000"/>
              </a:lnSpc>
              <a:spcBef>
                <a:spcPct val="0"/>
              </a:spcBef>
              <a:buClrTx/>
              <a:buSzTx/>
              <a:buFontTx/>
              <a:buNone/>
            </a:pPr>
            <a:r>
              <a:rPr lang="en-US" altLang="en-US" sz="4000" b="1" dirty="0" smtClean="0">
                <a:latin typeface="Lucida Bright" panose="02040602050505020304" pitchFamily="18" charset="0"/>
                <a:ea typeface="MS PGothic" panose="020B0600070205080204" pitchFamily="34" charset="-128"/>
                <a:cs typeface="Arial" panose="020B0604020202020204" pitchFamily="34" charset="0"/>
              </a:rPr>
              <a:t>Practical Considerations</a:t>
            </a:r>
            <a:endParaRPr lang="en-US" altLang="en-US" sz="4000" b="1" dirty="0">
              <a:latin typeface="Lucida Bright" panose="02040602050505020304" pitchFamily="18" charset="0"/>
              <a:ea typeface="MS PGothic" panose="020B0600070205080204" pitchFamily="34" charset="-128"/>
              <a:cs typeface="Arial" panose="020B0604020202020204" pitchFamily="34" charset="0"/>
            </a:endParaRPr>
          </a:p>
        </p:txBody>
      </p:sp>
      <p:pic>
        <p:nvPicPr>
          <p:cNvPr id="5837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2"/>
          <p:cNvSpPr>
            <a:spLocks noGrp="1"/>
          </p:cNvSpPr>
          <p:nvPr>
            <p:ph type="ftr" sz="quarter" idx="11"/>
          </p:nvPr>
        </p:nvSpPr>
        <p:spPr>
          <a:xfrm>
            <a:off x="2211387" y="6065837"/>
            <a:ext cx="4800600" cy="365125"/>
          </a:xfrm>
        </p:spPr>
        <p:txBody>
          <a:bodyPr/>
          <a:lstStyle/>
          <a:p>
            <a:r>
              <a:rPr lang="en-US" dirty="0" smtClean="0"/>
              <a:t>All materials © Copyright  2020  KP Law, P.C.  All rights reserved.</a:t>
            </a:r>
            <a:endParaRPr lang="en-US" dirty="0"/>
          </a:p>
        </p:txBody>
      </p:sp>
    </p:spTree>
    <p:extLst>
      <p:ext uri="{BB962C8B-B14F-4D97-AF65-F5344CB8AC3E}">
        <p14:creationId xmlns:p14="http://schemas.microsoft.com/office/powerpoint/2010/main" val="396106568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270165" y="1066802"/>
            <a:ext cx="8188036" cy="5118099"/>
          </a:xfrm>
        </p:spPr>
        <p:txBody>
          <a:bodyPr/>
          <a:lstStyle/>
          <a:p>
            <a:pPr marL="136522" indent="0" algn="just" eaLnBrk="1" hangingPunct="1">
              <a:lnSpc>
                <a:spcPct val="80000"/>
              </a:lnSpc>
              <a:buNone/>
            </a:pPr>
            <a:r>
              <a:rPr lang="en-US" altLang="en-US" sz="3200" dirty="0">
                <a:latin typeface="Book Antiqua" panose="02040602050305030304" pitchFamily="18" charset="0"/>
              </a:rPr>
              <a:t>This information is provided as a service by KP Law, P.C. This information is general in nature and does not, and is not intended to, constitute legal advice.  Neither the provision nor receipt of this information creates an attorney-client relationship between the presenter and the recipient.  You are advised not to take, or to refrain from taking, any action based on this information without consulting legal counsel about the specific issue(s).</a:t>
            </a:r>
          </a:p>
        </p:txBody>
      </p:sp>
      <p:sp>
        <p:nvSpPr>
          <p:cNvPr id="12291" name="Rectangle 2"/>
          <p:cNvSpPr txBox="1">
            <a:spLocks noChangeArrowheads="1"/>
          </p:cNvSpPr>
          <p:nvPr/>
        </p:nvSpPr>
        <p:spPr bwMode="auto">
          <a:xfrm>
            <a:off x="381000" y="401638"/>
            <a:ext cx="8763000"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fontAlgn="base">
              <a:lnSpc>
                <a:spcPct val="90000"/>
              </a:lnSpc>
              <a:spcBef>
                <a:spcPct val="0"/>
              </a:spcBef>
              <a:spcAft>
                <a:spcPct val="0"/>
              </a:spcAft>
              <a:buClrTx/>
              <a:buSzTx/>
              <a:buFontTx/>
              <a:buNone/>
            </a:pPr>
            <a:r>
              <a:rPr lang="en-US" altLang="en-US" sz="4000" b="1" dirty="0">
                <a:solidFill>
                  <a:prstClr val="black"/>
                </a:solidFill>
                <a:latin typeface="Lucida Bright" panose="02040602050505020304" pitchFamily="18" charset="0"/>
                <a:ea typeface="MS PGothic" panose="020B0600070205080204" pitchFamily="34" charset="-128"/>
                <a:cs typeface="Arial" panose="020B0604020202020204" pitchFamily="34" charset="0"/>
              </a:rPr>
              <a:t>Disclaimer</a:t>
            </a:r>
          </a:p>
        </p:txBody>
      </p:sp>
      <p:pic>
        <p:nvPicPr>
          <p:cNvPr id="1229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2"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oter Placeholder 2"/>
          <p:cNvSpPr>
            <a:spLocks noGrp="1"/>
          </p:cNvSpPr>
          <p:nvPr>
            <p:ph type="ftr" sz="quarter" idx="11"/>
          </p:nvPr>
        </p:nvSpPr>
        <p:spPr>
          <a:xfrm>
            <a:off x="2057400" y="6492875"/>
            <a:ext cx="4800600" cy="365125"/>
          </a:xfrm>
        </p:spPr>
        <p:txBody>
          <a:bodyPr/>
          <a:lstStyle/>
          <a:p>
            <a:r>
              <a:rPr lang="en-US" dirty="0" smtClean="0"/>
              <a:t>All materials © Copyright  2020  KP Law, P.C.  All rights reserved.</a:t>
            </a:r>
            <a:endParaRPr lang="en-US" dirty="0"/>
          </a:p>
        </p:txBody>
      </p:sp>
    </p:spTree>
    <p:extLst>
      <p:ext uri="{BB962C8B-B14F-4D97-AF65-F5344CB8AC3E}">
        <p14:creationId xmlns:p14="http://schemas.microsoft.com/office/powerpoint/2010/main" val="65366960"/>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idx="1"/>
          </p:nvPr>
        </p:nvSpPr>
        <p:spPr>
          <a:xfrm>
            <a:off x="611764" y="1231900"/>
            <a:ext cx="7821036" cy="5562600"/>
          </a:xfrm>
        </p:spPr>
        <p:txBody>
          <a:bodyPr>
            <a:normAutofit/>
          </a:bodyPr>
          <a:lstStyle/>
          <a:p>
            <a:pPr marL="594360" indent="-457200" eaLnBrk="1" fontAlgn="auto" hangingPunct="1">
              <a:lnSpc>
                <a:spcPct val="70000"/>
              </a:lnSpc>
              <a:spcBef>
                <a:spcPts val="672"/>
              </a:spcBef>
              <a:spcAft>
                <a:spcPts val="0"/>
              </a:spcAft>
              <a:buClr>
                <a:schemeClr val="tx1">
                  <a:shade val="95000"/>
                </a:schemeClr>
              </a:buClr>
              <a:buFont typeface="Arial" panose="020B0604020202020204" pitchFamily="34" charset="0"/>
              <a:buChar char="•"/>
              <a:defRPr/>
            </a:pPr>
            <a:r>
              <a:rPr lang="en-US" altLang="en-US" sz="2400" dirty="0" smtClean="0">
                <a:latin typeface="Book Antiqua" panose="02040602050305030304" pitchFamily="18" charset="0"/>
              </a:rPr>
              <a:t>Date, time, place of meeting, and members present or absent;</a:t>
            </a:r>
          </a:p>
          <a:p>
            <a:pPr marL="594360" indent="-457200" eaLnBrk="1" fontAlgn="auto" hangingPunct="1">
              <a:lnSpc>
                <a:spcPct val="70000"/>
              </a:lnSpc>
              <a:spcBef>
                <a:spcPts val="672"/>
              </a:spcBef>
              <a:spcAft>
                <a:spcPts val="0"/>
              </a:spcAft>
              <a:buClr>
                <a:schemeClr val="tx1">
                  <a:shade val="95000"/>
                </a:schemeClr>
              </a:buClr>
              <a:buFont typeface="Arial" panose="020B0604020202020204" pitchFamily="34" charset="0"/>
              <a:buChar char="•"/>
              <a:defRPr/>
            </a:pPr>
            <a:r>
              <a:rPr lang="en-US" altLang="en-US" sz="2400" b="1" dirty="0" smtClean="0">
                <a:solidFill>
                  <a:srgbClr val="0070C0"/>
                </a:solidFill>
                <a:latin typeface="Book Antiqua" panose="02040602050305030304" pitchFamily="18" charset="0"/>
              </a:rPr>
              <a:t>Detailed</a:t>
            </a:r>
            <a:r>
              <a:rPr lang="en-US" altLang="en-US" sz="2400" dirty="0" smtClean="0">
                <a:latin typeface="Book Antiqua" panose="02040602050305030304" pitchFamily="18" charset="0"/>
              </a:rPr>
              <a:t> summary of discussion of each topic sufficient to allow a person not present at the meeting to understand the substance of what occurred at that meeting;</a:t>
            </a:r>
          </a:p>
          <a:p>
            <a:pPr marL="594360" indent="-457200" eaLnBrk="1" fontAlgn="auto" hangingPunct="1">
              <a:lnSpc>
                <a:spcPct val="70000"/>
              </a:lnSpc>
              <a:spcBef>
                <a:spcPts val="672"/>
              </a:spcBef>
              <a:spcAft>
                <a:spcPts val="0"/>
              </a:spcAft>
              <a:buClr>
                <a:schemeClr val="tx1">
                  <a:shade val="95000"/>
                </a:schemeClr>
              </a:buClr>
              <a:buFont typeface="Arial" panose="020B0604020202020204" pitchFamily="34" charset="0"/>
              <a:buChar char="•"/>
              <a:defRPr/>
            </a:pPr>
            <a:r>
              <a:rPr lang="en-US" altLang="en-US" sz="2400" dirty="0" smtClean="0">
                <a:latin typeface="Book Antiqua" panose="02040602050305030304" pitchFamily="18" charset="0"/>
              </a:rPr>
              <a:t>Decisions made, actions taken, and votes recorded (no secret ballots permitted); and</a:t>
            </a:r>
          </a:p>
          <a:p>
            <a:pPr marL="594360" indent="-457200" eaLnBrk="1" fontAlgn="auto" hangingPunct="1">
              <a:lnSpc>
                <a:spcPct val="70000"/>
              </a:lnSpc>
              <a:spcBef>
                <a:spcPts val="672"/>
              </a:spcBef>
              <a:spcAft>
                <a:spcPts val="0"/>
              </a:spcAft>
              <a:buClr>
                <a:schemeClr val="tx1">
                  <a:shade val="95000"/>
                </a:schemeClr>
              </a:buClr>
              <a:buFont typeface="Arial" panose="020B0604020202020204" pitchFamily="34" charset="0"/>
              <a:buChar char="•"/>
              <a:defRPr/>
            </a:pPr>
            <a:r>
              <a:rPr lang="en-US" altLang="en-US" sz="2400" dirty="0" smtClean="0">
                <a:latin typeface="Book Antiqua" panose="02040602050305030304" pitchFamily="18" charset="0"/>
              </a:rPr>
              <a:t>List of records, documents and other exhibits </a:t>
            </a:r>
            <a:r>
              <a:rPr lang="en-US" altLang="en-US" sz="2400" b="1" dirty="0" smtClean="0">
                <a:solidFill>
                  <a:srgbClr val="0070C0"/>
                </a:solidFill>
                <a:latin typeface="Book Antiqua" panose="02040602050305030304" pitchFamily="18" charset="0"/>
              </a:rPr>
              <a:t>used</a:t>
            </a:r>
            <a:r>
              <a:rPr lang="en-US" altLang="en-US" sz="2400" dirty="0" smtClean="0">
                <a:solidFill>
                  <a:srgbClr val="0070C0"/>
                </a:solidFill>
                <a:latin typeface="Book Antiqua" panose="02040602050305030304" pitchFamily="18" charset="0"/>
              </a:rPr>
              <a:t> </a:t>
            </a:r>
            <a:r>
              <a:rPr lang="en-US" altLang="en-US" sz="2400" dirty="0" smtClean="0">
                <a:latin typeface="Book Antiqua" panose="02040602050305030304" pitchFamily="18" charset="0"/>
              </a:rPr>
              <a:t>by the body at the meeting, which will be “part of record” but not of minutes; </a:t>
            </a:r>
            <a:endParaRPr lang="en-US" altLang="en-US" sz="2400" dirty="0">
              <a:latin typeface="Book Antiqua" panose="02040602050305030304" pitchFamily="18" charset="0"/>
            </a:endParaRPr>
          </a:p>
          <a:p>
            <a:pPr marL="1392174" lvl="4" indent="-514350" eaLnBrk="1" fontAlgn="auto" hangingPunct="1">
              <a:lnSpc>
                <a:spcPct val="70000"/>
              </a:lnSpc>
              <a:spcBef>
                <a:spcPts val="672"/>
              </a:spcBef>
              <a:spcAft>
                <a:spcPts val="0"/>
              </a:spcAft>
              <a:buFont typeface="+mj-lt"/>
              <a:buAutoNum type="arabicPeriod"/>
              <a:defRPr/>
            </a:pPr>
            <a:r>
              <a:rPr lang="en-US" altLang="en-US" sz="2400" dirty="0" smtClean="0">
                <a:latin typeface="Book Antiqua" panose="02040602050305030304" pitchFamily="18" charset="0"/>
              </a:rPr>
              <a:t>Document is physically present at meeting; and</a:t>
            </a:r>
          </a:p>
          <a:p>
            <a:pPr marL="1392174" lvl="4" indent="-514350" eaLnBrk="1" fontAlgn="auto" hangingPunct="1">
              <a:lnSpc>
                <a:spcPct val="70000"/>
              </a:lnSpc>
              <a:spcBef>
                <a:spcPts val="672"/>
              </a:spcBef>
              <a:spcAft>
                <a:spcPts val="0"/>
              </a:spcAft>
              <a:buFont typeface="+mj-lt"/>
              <a:buAutoNum type="arabicPeriod"/>
              <a:defRPr/>
            </a:pPr>
            <a:r>
              <a:rPr lang="en-US" altLang="en-US" sz="2400" dirty="0" smtClean="0">
                <a:latin typeface="Book Antiqua" panose="02040602050305030304" pitchFamily="18" charset="0"/>
              </a:rPr>
              <a:t>Document is verbally identified; and</a:t>
            </a:r>
          </a:p>
          <a:p>
            <a:pPr marL="1392174" lvl="4" indent="-514350" eaLnBrk="1" fontAlgn="auto" hangingPunct="1">
              <a:lnSpc>
                <a:spcPct val="70000"/>
              </a:lnSpc>
              <a:spcBef>
                <a:spcPts val="672"/>
              </a:spcBef>
              <a:spcAft>
                <a:spcPts val="0"/>
              </a:spcAft>
              <a:buFont typeface="+mj-lt"/>
              <a:buAutoNum type="arabicPeriod"/>
              <a:defRPr/>
            </a:pPr>
            <a:r>
              <a:rPr lang="en-US" altLang="en-US" sz="2400" dirty="0" smtClean="0">
                <a:latin typeface="Book Antiqua" panose="02040602050305030304" pitchFamily="18" charset="0"/>
              </a:rPr>
              <a:t>Content of document is discussed by members (OML 2012-42).</a:t>
            </a:r>
          </a:p>
        </p:txBody>
      </p:sp>
      <p:sp>
        <p:nvSpPr>
          <p:cNvPr id="60419" name="Rectangle 2"/>
          <p:cNvSpPr txBox="1">
            <a:spLocks noChangeArrowheads="1"/>
          </p:cNvSpPr>
          <p:nvPr/>
        </p:nvSpPr>
        <p:spPr bwMode="auto">
          <a:xfrm>
            <a:off x="381000" y="401638"/>
            <a:ext cx="8763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eaLnBrk="1" hangingPunct="1">
              <a:lnSpc>
                <a:spcPct val="90000"/>
              </a:lnSpc>
              <a:spcBef>
                <a:spcPct val="0"/>
              </a:spcBef>
              <a:buClrTx/>
              <a:buSzTx/>
              <a:buFontTx/>
              <a:buNone/>
            </a:pPr>
            <a:r>
              <a:rPr lang="en-US" altLang="en-US" sz="4000" b="1" dirty="0">
                <a:latin typeface="Lucida Bright" panose="02040602050505020304" pitchFamily="18" charset="0"/>
                <a:ea typeface="MS PGothic" panose="020B0600070205080204" pitchFamily="34" charset="-128"/>
                <a:cs typeface="Arial" panose="020B0604020202020204" pitchFamily="34" charset="0"/>
              </a:rPr>
              <a:t>Meeting Minutes </a:t>
            </a:r>
            <a:r>
              <a:rPr lang="en-US" altLang="en-US" sz="4000" b="1" dirty="0" smtClean="0">
                <a:latin typeface="Lucida Bright" panose="02040602050505020304" pitchFamily="18" charset="0"/>
                <a:ea typeface="MS PGothic" panose="020B0600070205080204" pitchFamily="34" charset="-128"/>
                <a:cs typeface="Arial" panose="020B0604020202020204" pitchFamily="34" charset="0"/>
              </a:rPr>
              <a:t>– Best Practices</a:t>
            </a:r>
            <a:endParaRPr lang="en-US" altLang="en-US" sz="4000" b="1" dirty="0">
              <a:latin typeface="Lucida Bright" panose="02040602050505020304" pitchFamily="18" charset="0"/>
              <a:ea typeface="MS PGothic" panose="020B0600070205080204" pitchFamily="34" charset="-128"/>
              <a:cs typeface="Arial" panose="020B0604020202020204" pitchFamily="34" charset="0"/>
            </a:endParaRPr>
          </a:p>
        </p:txBody>
      </p:sp>
      <p:pic>
        <p:nvPicPr>
          <p:cNvPr id="6042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39075" y="64008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2"/>
          <p:cNvSpPr>
            <a:spLocks noGrp="1"/>
          </p:cNvSpPr>
          <p:nvPr>
            <p:ph type="ftr" sz="quarter" idx="11"/>
          </p:nvPr>
        </p:nvSpPr>
        <p:spPr>
          <a:xfrm>
            <a:off x="2121982" y="6218237"/>
            <a:ext cx="4800600" cy="365125"/>
          </a:xfrm>
        </p:spPr>
        <p:txBody>
          <a:bodyPr/>
          <a:lstStyle/>
          <a:p>
            <a:r>
              <a:rPr lang="en-US" dirty="0" smtClean="0"/>
              <a:t>All materials © Copyright  2020  KP Law, P.C.  All rights reserved.</a:t>
            </a:r>
            <a:endParaRPr lang="en-US" dirty="0"/>
          </a:p>
        </p:txBody>
      </p:sp>
    </p:spTree>
    <p:extLst>
      <p:ext uri="{BB962C8B-B14F-4D97-AF65-F5344CB8AC3E}">
        <p14:creationId xmlns:p14="http://schemas.microsoft.com/office/powerpoint/2010/main" val="1882752392"/>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noChangeArrowheads="1"/>
          </p:cNvSpPr>
          <p:nvPr>
            <p:ph idx="4294967295"/>
          </p:nvPr>
        </p:nvSpPr>
        <p:spPr>
          <a:xfrm>
            <a:off x="711201" y="1282699"/>
            <a:ext cx="7734299" cy="4424037"/>
          </a:xfrm>
        </p:spPr>
        <p:txBody>
          <a:bodyPr>
            <a:noAutofit/>
          </a:bodyPr>
          <a:lstStyle/>
          <a:p>
            <a:pPr marL="123825" indent="0" eaLnBrk="1" fontAlgn="auto" hangingPunct="1">
              <a:spcBef>
                <a:spcPts val="672"/>
              </a:spcBef>
              <a:spcAft>
                <a:spcPts val="0"/>
              </a:spcAft>
              <a:buClr>
                <a:schemeClr val="tx1">
                  <a:shade val="95000"/>
                </a:schemeClr>
              </a:buClr>
              <a:buNone/>
              <a:defRPr/>
            </a:pPr>
            <a:r>
              <a:rPr lang="en-US" altLang="en-US" sz="3000" b="1" dirty="0" smtClean="0">
                <a:latin typeface="Book Antiqua" panose="02040602050305030304" pitchFamily="18" charset="0"/>
              </a:rPr>
              <a:t>Open session minutes</a:t>
            </a:r>
            <a:r>
              <a:rPr lang="en-US" altLang="en-US" sz="3000" dirty="0" smtClean="0">
                <a:latin typeface="Book Antiqua" panose="02040602050305030304" pitchFamily="18" charset="0"/>
              </a:rPr>
              <a:t> must be created and approved in timely manner.</a:t>
            </a:r>
          </a:p>
          <a:p>
            <a:pPr marL="466725" indent="-342900" eaLnBrk="1" fontAlgn="auto" hangingPunct="1">
              <a:spcBef>
                <a:spcPts val="672"/>
              </a:spcBef>
              <a:spcAft>
                <a:spcPts val="0"/>
              </a:spcAft>
              <a:buClr>
                <a:schemeClr val="tx1">
                  <a:shade val="95000"/>
                </a:schemeClr>
              </a:buClr>
              <a:buFont typeface="Arial" panose="020B0604020202020204" pitchFamily="34" charset="0"/>
              <a:buChar char="•"/>
              <a:defRPr/>
            </a:pPr>
            <a:r>
              <a:rPr lang="en-US" sz="2600" b="1" u="sng" dirty="0" smtClean="0">
                <a:latin typeface="Book Antiqua" panose="02040602050305030304" pitchFamily="18" charset="0"/>
              </a:rPr>
              <a:t>Approval must occur </a:t>
            </a:r>
            <a:r>
              <a:rPr lang="en-US" altLang="en-US" sz="2600" b="1" u="sng" dirty="0" smtClean="0">
                <a:latin typeface="Book Antiqua" panose="02040602050305030304" pitchFamily="18" charset="0"/>
              </a:rPr>
              <a:t>generally within the next 3 meetings or within 30 days, whichever is later.</a:t>
            </a:r>
          </a:p>
          <a:p>
            <a:pPr marL="466725" indent="-342900" eaLnBrk="1" fontAlgn="auto" hangingPunct="1">
              <a:spcBef>
                <a:spcPts val="672"/>
              </a:spcBef>
              <a:spcAft>
                <a:spcPts val="0"/>
              </a:spcAft>
              <a:buClr>
                <a:schemeClr val="tx1">
                  <a:shade val="95000"/>
                </a:schemeClr>
              </a:buClr>
              <a:buFont typeface="Arial" panose="020B0604020202020204" pitchFamily="34" charset="0"/>
              <a:buChar char="•"/>
              <a:defRPr/>
            </a:pPr>
            <a:r>
              <a:rPr lang="en-US" altLang="en-US" sz="2600" dirty="0" smtClean="0">
                <a:latin typeface="Book Antiqua" panose="02040602050305030304" pitchFamily="18" charset="0"/>
              </a:rPr>
              <a:t>Minutes are public records as of moment of their creation, regardless of whether they have been approved.</a:t>
            </a:r>
            <a:endParaRPr lang="en-US" altLang="en-US" sz="2600" dirty="0">
              <a:latin typeface="Book Antiqua" panose="02040602050305030304" pitchFamily="18" charset="0"/>
            </a:endParaRPr>
          </a:p>
          <a:p>
            <a:pPr marL="787392" lvl="1" indent="-342900" eaLnBrk="1" fontAlgn="auto" hangingPunct="1">
              <a:spcBef>
                <a:spcPts val="672"/>
              </a:spcBef>
              <a:spcAft>
                <a:spcPts val="0"/>
              </a:spcAft>
              <a:buClr>
                <a:schemeClr val="tx1">
                  <a:shade val="95000"/>
                </a:schemeClr>
              </a:buClr>
              <a:buFont typeface="Arial" panose="020B0604020202020204" pitchFamily="34" charset="0"/>
              <a:buChar char="•"/>
              <a:defRPr/>
            </a:pPr>
            <a:r>
              <a:rPr lang="en-US" altLang="en-US" sz="2200" dirty="0" smtClean="0">
                <a:latin typeface="Book Antiqua" panose="02040602050305030304" pitchFamily="18" charset="0"/>
              </a:rPr>
              <a:t>Upon request, minutes must be made available within 10 days.</a:t>
            </a:r>
          </a:p>
        </p:txBody>
      </p:sp>
      <p:sp>
        <p:nvSpPr>
          <p:cNvPr id="62467" name="Rectangle 2"/>
          <p:cNvSpPr txBox="1">
            <a:spLocks noChangeArrowheads="1"/>
          </p:cNvSpPr>
          <p:nvPr/>
        </p:nvSpPr>
        <p:spPr bwMode="auto">
          <a:xfrm>
            <a:off x="381000" y="401638"/>
            <a:ext cx="8763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eaLnBrk="1" hangingPunct="1">
              <a:lnSpc>
                <a:spcPct val="90000"/>
              </a:lnSpc>
              <a:spcBef>
                <a:spcPct val="0"/>
              </a:spcBef>
              <a:buClrTx/>
              <a:buSzTx/>
              <a:buFontTx/>
              <a:buNone/>
            </a:pPr>
            <a:r>
              <a:rPr lang="en-US" altLang="en-US" sz="4000" b="1" dirty="0">
                <a:latin typeface="Lucida Bright" panose="02040602050505020304" pitchFamily="18" charset="0"/>
                <a:ea typeface="MS PGothic" panose="020B0600070205080204" pitchFamily="34" charset="-128"/>
                <a:cs typeface="Arial" panose="020B0604020202020204" pitchFamily="34" charset="0"/>
              </a:rPr>
              <a:t>Minutes - Approval</a:t>
            </a:r>
          </a:p>
        </p:txBody>
      </p:sp>
      <p:pic>
        <p:nvPicPr>
          <p:cNvPr id="6246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2"/>
          <p:cNvSpPr txBox="1">
            <a:spLocks/>
          </p:cNvSpPr>
          <p:nvPr/>
        </p:nvSpPr>
        <p:spPr>
          <a:xfrm>
            <a:off x="2110154" y="6188075"/>
            <a:ext cx="4800600" cy="365125"/>
          </a:xfrm>
          <a:prstGeom prst="rect">
            <a:avLst/>
          </a:prstGeom>
        </p:spPr>
        <p:txBody>
          <a:bodyPr vert="horz" anchor="b"/>
          <a:lstStyle>
            <a:defPPr>
              <a:defRPr lang="en-US"/>
            </a:defPPr>
            <a:lvl1pPr marL="0" algn="ctr" defTabSz="914400" rtl="0" eaLnBrk="1" latinLnBrk="0" hangingPunct="1">
              <a:defRPr kumimoji="0" sz="1200" kern="1200">
                <a:solidFill>
                  <a:schemeClr val="tx1">
                    <a:shade val="50000"/>
                  </a:schemeClr>
                </a:solidFill>
                <a:latin typeface="Arial"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All materials © Copyright  2020  KP Law, P.C.  All rights reserved.</a:t>
            </a:r>
            <a:endParaRPr lang="en-US" dirty="0"/>
          </a:p>
        </p:txBody>
      </p:sp>
    </p:spTree>
    <p:extLst>
      <p:ext uri="{BB962C8B-B14F-4D97-AF65-F5344CB8AC3E}">
        <p14:creationId xmlns:p14="http://schemas.microsoft.com/office/powerpoint/2010/main" val="976169333"/>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noChangeArrowheads="1"/>
          </p:cNvSpPr>
          <p:nvPr>
            <p:ph idx="4294967295"/>
          </p:nvPr>
        </p:nvSpPr>
        <p:spPr>
          <a:xfrm>
            <a:off x="781627" y="1066800"/>
            <a:ext cx="7803573" cy="5422900"/>
          </a:xfrm>
        </p:spPr>
        <p:txBody>
          <a:bodyPr>
            <a:noAutofit/>
          </a:bodyPr>
          <a:lstStyle/>
          <a:p>
            <a:pPr marL="123825" indent="0" eaLnBrk="1" fontAlgn="auto" hangingPunct="1">
              <a:spcBef>
                <a:spcPts val="672"/>
              </a:spcBef>
              <a:spcAft>
                <a:spcPts val="0"/>
              </a:spcAft>
              <a:buClr>
                <a:schemeClr val="tx1">
                  <a:shade val="95000"/>
                </a:schemeClr>
              </a:buClr>
              <a:buNone/>
              <a:defRPr/>
            </a:pPr>
            <a:r>
              <a:rPr lang="en-US" altLang="en-US" sz="2600" b="1" dirty="0" smtClean="0">
                <a:latin typeface="Book Antiqua" panose="02040602050305030304" pitchFamily="18" charset="0"/>
              </a:rPr>
              <a:t>Executive Session Minutes</a:t>
            </a:r>
            <a:endParaRPr lang="en-US" altLang="en-US" sz="2600" dirty="0" smtClean="0">
              <a:latin typeface="Book Antiqua" panose="02040602050305030304" pitchFamily="18" charset="0"/>
            </a:endParaRPr>
          </a:p>
          <a:p>
            <a:pPr marL="466725" lvl="1" indent="-342900" eaLnBrk="1" fontAlgn="auto" hangingPunct="1">
              <a:spcBef>
                <a:spcPts val="672"/>
              </a:spcBef>
              <a:spcAft>
                <a:spcPts val="0"/>
              </a:spcAft>
              <a:buFont typeface="Arial" panose="020B0604020202020204" pitchFamily="34" charset="0"/>
              <a:buChar char="•"/>
              <a:defRPr/>
            </a:pPr>
            <a:r>
              <a:rPr lang="en-US" altLang="en-US" sz="2200" dirty="0" smtClean="0">
                <a:latin typeface="Book Antiqua" panose="02040602050305030304" pitchFamily="18" charset="0"/>
              </a:rPr>
              <a:t>May be withheld until purpose of exemption has been met,</a:t>
            </a:r>
            <a:r>
              <a:rPr lang="en-US" altLang="en-US" sz="2200" b="1" dirty="0" smtClean="0">
                <a:latin typeface="Book Antiqua" panose="02040602050305030304" pitchFamily="18" charset="0"/>
              </a:rPr>
              <a:t> </a:t>
            </a:r>
            <a:r>
              <a:rPr lang="en-US" altLang="en-US" sz="2200" b="1" dirty="0" smtClean="0">
                <a:solidFill>
                  <a:srgbClr val="0070C0"/>
                </a:solidFill>
                <a:latin typeface="Book Antiqua" panose="02040602050305030304" pitchFamily="18" charset="0"/>
              </a:rPr>
              <a:t>unless otherwise protected under the Public Records Law;</a:t>
            </a:r>
          </a:p>
          <a:p>
            <a:pPr marL="466725" lvl="1" indent="-342900" eaLnBrk="1" fontAlgn="auto" hangingPunct="1">
              <a:spcBef>
                <a:spcPts val="672"/>
              </a:spcBef>
              <a:spcAft>
                <a:spcPts val="0"/>
              </a:spcAft>
              <a:buFont typeface="Arial" panose="020B0604020202020204" pitchFamily="34" charset="0"/>
              <a:buChar char="•"/>
              <a:defRPr/>
            </a:pPr>
            <a:r>
              <a:rPr lang="en-US" altLang="en-US" sz="2200" dirty="0" smtClean="0">
                <a:latin typeface="Book Antiqua" panose="02040602050305030304" pitchFamily="18" charset="0"/>
              </a:rPr>
              <a:t>Obligation to review executive session minutes periodically and bring to the body for its approval minutes for which the purpose of the executive session has expired; </a:t>
            </a:r>
          </a:p>
          <a:p>
            <a:pPr marL="731830" lvl="2" indent="-342900" eaLnBrk="1" fontAlgn="auto" hangingPunct="1">
              <a:spcBef>
                <a:spcPts val="672"/>
              </a:spcBef>
              <a:spcAft>
                <a:spcPts val="0"/>
              </a:spcAft>
              <a:buFont typeface="Arial" panose="020B0604020202020204" pitchFamily="34" charset="0"/>
              <a:buChar char="•"/>
              <a:defRPr/>
            </a:pPr>
            <a:r>
              <a:rPr lang="en-US" altLang="en-US" sz="2000" dirty="0" smtClean="0">
                <a:latin typeface="Book Antiqua" panose="02040602050305030304" pitchFamily="18" charset="0"/>
              </a:rPr>
              <a:t>Can approve in executive session, either under purpose for which session was originally held, or, if more than one purpose, under Exemption 7, referencing law that allows the same.</a:t>
            </a:r>
          </a:p>
          <a:p>
            <a:pPr marL="787392" lvl="1" indent="-342900" eaLnBrk="1" fontAlgn="auto" hangingPunct="1">
              <a:spcBef>
                <a:spcPts val="672"/>
              </a:spcBef>
              <a:spcAft>
                <a:spcPts val="0"/>
              </a:spcAft>
              <a:buClr>
                <a:schemeClr val="tx1">
                  <a:shade val="95000"/>
                </a:schemeClr>
              </a:buClr>
              <a:buFont typeface="Arial" panose="020B0604020202020204" pitchFamily="34" charset="0"/>
              <a:buChar char="•"/>
              <a:defRPr/>
            </a:pPr>
            <a:r>
              <a:rPr lang="en-US" altLang="en-US" sz="2000" dirty="0" smtClean="0">
                <a:latin typeface="Book Antiqua" panose="02040602050305030304" pitchFamily="18" charset="0"/>
              </a:rPr>
              <a:t>In response to a request, must provide a response to a request for executive session minutes within </a:t>
            </a:r>
            <a:r>
              <a:rPr lang="en-US" altLang="en-US" sz="2000" dirty="0">
                <a:latin typeface="Book Antiqua" panose="02040602050305030304" pitchFamily="18" charset="0"/>
              </a:rPr>
              <a:t>10 calendar </a:t>
            </a:r>
            <a:r>
              <a:rPr lang="en-US" altLang="en-US" sz="2000" dirty="0" smtClean="0">
                <a:latin typeface="Book Antiqua" panose="02040602050305030304" pitchFamily="18" charset="0"/>
              </a:rPr>
              <a:t>days and shall </a:t>
            </a:r>
            <a:r>
              <a:rPr lang="en-US" altLang="en-US" sz="2000" dirty="0">
                <a:latin typeface="Book Antiqua" panose="02040602050305030304" pitchFamily="18" charset="0"/>
              </a:rPr>
              <a:t>not assess a fee for time spent reviewing.</a:t>
            </a:r>
          </a:p>
          <a:p>
            <a:pPr marL="731830" lvl="2" indent="-342900" eaLnBrk="1" fontAlgn="auto" hangingPunct="1">
              <a:spcBef>
                <a:spcPts val="672"/>
              </a:spcBef>
              <a:spcAft>
                <a:spcPts val="0"/>
              </a:spcAft>
              <a:buFont typeface="Arial" panose="020B0604020202020204" pitchFamily="34" charset="0"/>
              <a:buChar char="•"/>
              <a:defRPr/>
            </a:pPr>
            <a:endParaRPr lang="en-US" altLang="en-US" sz="2000" dirty="0">
              <a:latin typeface="Book Antiqua" panose="02040602050305030304" pitchFamily="18" charset="0"/>
            </a:endParaRPr>
          </a:p>
        </p:txBody>
      </p:sp>
      <p:sp>
        <p:nvSpPr>
          <p:cNvPr id="62467" name="Rectangle 2"/>
          <p:cNvSpPr txBox="1">
            <a:spLocks noChangeArrowheads="1"/>
          </p:cNvSpPr>
          <p:nvPr/>
        </p:nvSpPr>
        <p:spPr bwMode="auto">
          <a:xfrm>
            <a:off x="381000" y="401638"/>
            <a:ext cx="8763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eaLnBrk="1" hangingPunct="1">
              <a:lnSpc>
                <a:spcPct val="90000"/>
              </a:lnSpc>
              <a:spcBef>
                <a:spcPct val="0"/>
              </a:spcBef>
              <a:buClrTx/>
              <a:buSzTx/>
              <a:buFontTx/>
              <a:buNone/>
            </a:pPr>
            <a:r>
              <a:rPr lang="en-US" altLang="en-US" sz="4000" b="1" dirty="0">
                <a:latin typeface="Lucida Bright" panose="02040602050505020304" pitchFamily="18" charset="0"/>
                <a:ea typeface="MS PGothic" panose="020B0600070205080204" pitchFamily="34" charset="-128"/>
                <a:cs typeface="Arial" panose="020B0604020202020204" pitchFamily="34" charset="0"/>
              </a:rPr>
              <a:t>Minutes - Approval</a:t>
            </a:r>
          </a:p>
        </p:txBody>
      </p:sp>
      <p:pic>
        <p:nvPicPr>
          <p:cNvPr id="6246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10525" y="6370637"/>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2"/>
          <p:cNvSpPr>
            <a:spLocks noGrp="1"/>
          </p:cNvSpPr>
          <p:nvPr>
            <p:ph type="ftr" sz="quarter" idx="11"/>
          </p:nvPr>
        </p:nvSpPr>
        <p:spPr>
          <a:xfrm>
            <a:off x="2057400" y="6492875"/>
            <a:ext cx="4800600" cy="365125"/>
          </a:xfrm>
        </p:spPr>
        <p:txBody>
          <a:bodyPr/>
          <a:lstStyle/>
          <a:p>
            <a:r>
              <a:rPr lang="en-US" dirty="0" smtClean="0"/>
              <a:t>All materials © Copyright  2020  KP Law, P.C.  All rights reserved.</a:t>
            </a:r>
            <a:endParaRPr lang="en-US" dirty="0"/>
          </a:p>
        </p:txBody>
      </p:sp>
    </p:spTree>
    <p:extLst>
      <p:ext uri="{BB962C8B-B14F-4D97-AF65-F5344CB8AC3E}">
        <p14:creationId xmlns:p14="http://schemas.microsoft.com/office/powerpoint/2010/main" val="2559535231"/>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effectLst/>
                <a:latin typeface="Lucida Bright" panose="02040602050505020304" pitchFamily="18" charset="0"/>
              </a:rPr>
              <a:t>Recent Notable Court Decisions</a:t>
            </a:r>
            <a:endParaRPr lang="en-US" sz="3600" dirty="0"/>
          </a:p>
        </p:txBody>
      </p:sp>
      <p:sp>
        <p:nvSpPr>
          <p:cNvPr id="3" name="Content Placeholder 2"/>
          <p:cNvSpPr>
            <a:spLocks noGrp="1"/>
          </p:cNvSpPr>
          <p:nvPr>
            <p:ph idx="1"/>
          </p:nvPr>
        </p:nvSpPr>
        <p:spPr>
          <a:xfrm>
            <a:off x="457200" y="1222872"/>
            <a:ext cx="8229600" cy="5085857"/>
          </a:xfrm>
        </p:spPr>
        <p:txBody>
          <a:bodyPr/>
          <a:lstStyle/>
          <a:p>
            <a:pPr>
              <a:buFont typeface="Arial" panose="020B0604020202020204" pitchFamily="34" charset="0"/>
              <a:buChar char="•"/>
            </a:pPr>
            <a:r>
              <a:rPr lang="en-US" sz="1800" u="sng" dirty="0" smtClean="0">
                <a:latin typeface="Book Antiqua" panose="02040602050305030304" pitchFamily="18" charset="0"/>
              </a:rPr>
              <a:t>Corey Spaulding</a:t>
            </a:r>
            <a:r>
              <a:rPr lang="en-US" sz="1800" dirty="0" smtClean="0">
                <a:latin typeface="Book Antiqua" panose="02040602050305030304" pitchFamily="18" charset="0"/>
              </a:rPr>
              <a:t> v. </a:t>
            </a:r>
            <a:r>
              <a:rPr lang="en-US" sz="1800" u="sng" dirty="0" smtClean="0">
                <a:latin typeface="Book Antiqua" panose="02040602050305030304" pitchFamily="18" charset="0"/>
              </a:rPr>
              <a:t>Town of Natick School Committee</a:t>
            </a:r>
            <a:r>
              <a:rPr lang="en-US" sz="1800" dirty="0" smtClean="0">
                <a:latin typeface="Book Antiqua" panose="02040602050305030304" pitchFamily="18" charset="0"/>
              </a:rPr>
              <a:t>, Middlesex Superior Court (November 2018)--public comment during public meetings.  Committee improperly limited comments made by members of the public which were critical of the Committee in violation of free speech rights.</a:t>
            </a:r>
          </a:p>
          <a:p>
            <a:pPr lvl="1">
              <a:buFont typeface="Arial" panose="020B0604020202020204" pitchFamily="34" charset="0"/>
              <a:buChar char="•"/>
            </a:pPr>
            <a:r>
              <a:rPr lang="en-US" sz="1400" dirty="0" smtClean="0">
                <a:latin typeface="Book Antiqua" panose="02040602050305030304" pitchFamily="18" charset="0"/>
              </a:rPr>
              <a:t>Where a multiple member body allows “public comment,” or “open forum,” its public comment policies and practices must ensure that any restrictions on such discussions, including as to time, are specific and narrowly tailored to the public body’s interest.</a:t>
            </a:r>
          </a:p>
          <a:p>
            <a:pPr>
              <a:buFont typeface="Arial" panose="020B0604020202020204" pitchFamily="34" charset="0"/>
              <a:buChar char="•"/>
            </a:pPr>
            <a:r>
              <a:rPr lang="en-US" sz="1800" u="sng" dirty="0" smtClean="0">
                <a:latin typeface="Book Antiqua" panose="02040602050305030304" pitchFamily="18" charset="0"/>
              </a:rPr>
              <a:t>Town of Swansea</a:t>
            </a:r>
            <a:r>
              <a:rPr lang="en-US" sz="1800" dirty="0" smtClean="0">
                <a:latin typeface="Book Antiqua" panose="02040602050305030304" pitchFamily="18" charset="0"/>
              </a:rPr>
              <a:t> v. </a:t>
            </a:r>
            <a:r>
              <a:rPr lang="en-US" sz="1800" u="sng" dirty="0" smtClean="0">
                <a:latin typeface="Book Antiqua" panose="02040602050305030304" pitchFamily="18" charset="0"/>
              </a:rPr>
              <a:t>Maura Healey</a:t>
            </a:r>
            <a:r>
              <a:rPr lang="en-US" sz="1800" dirty="0" smtClean="0">
                <a:latin typeface="Book Antiqua" panose="02040602050305030304" pitchFamily="18" charset="0"/>
              </a:rPr>
              <a:t>, Suffolk Superior Court (October 2018)–sufficiency of meeting notices.  Division applied subjective criteria, such as available bulletin board space, to determine whether a meeting notice was sufficiently detailed.  </a:t>
            </a:r>
          </a:p>
          <a:p>
            <a:pPr>
              <a:buFont typeface="Arial" panose="020B0604020202020204" pitchFamily="34" charset="0"/>
              <a:buChar char="•"/>
            </a:pPr>
            <a:r>
              <a:rPr lang="en-US" sz="1800" u="sng" dirty="0" smtClean="0">
                <a:latin typeface="Book Antiqua" panose="02040602050305030304" pitchFamily="18" charset="0"/>
              </a:rPr>
              <a:t>Boelter</a:t>
            </a:r>
            <a:r>
              <a:rPr lang="en-US" sz="1800" dirty="0" smtClean="0">
                <a:latin typeface="Book Antiqua" panose="02040602050305030304" pitchFamily="18" charset="0"/>
              </a:rPr>
              <a:t> v. </a:t>
            </a:r>
            <a:r>
              <a:rPr lang="en-US" sz="1800" u="sng" dirty="0" smtClean="0">
                <a:latin typeface="Book Antiqua" panose="02040602050305030304" pitchFamily="18" charset="0"/>
              </a:rPr>
              <a:t>Board of Selectmen of Wayland</a:t>
            </a:r>
            <a:r>
              <a:rPr lang="en-US" sz="1800" dirty="0" smtClean="0">
                <a:latin typeface="Book Antiqua" panose="02040602050305030304" pitchFamily="18" charset="0"/>
              </a:rPr>
              <a:t>, 479 Mass. 233 (2018)—employee evaluation process by public bodies.  Circulation of employee evaluations containing opinions of Board members as to employee’s performance between a quorum of the Board violated the Open Meeting Law.</a:t>
            </a:r>
          </a:p>
          <a:p>
            <a:pPr lvl="1">
              <a:buFont typeface="Arial" panose="020B0604020202020204" pitchFamily="34" charset="0"/>
              <a:buChar char="•"/>
            </a:pPr>
            <a:r>
              <a:rPr lang="en-US" sz="1400" dirty="0" smtClean="0">
                <a:latin typeface="Book Antiqua" panose="02040602050305030304" pitchFamily="18" charset="0"/>
              </a:rPr>
              <a:t>Updated guidance from the DOG on performance evaluations to track the </a:t>
            </a:r>
            <a:r>
              <a:rPr lang="en-US" sz="1400" u="sng" dirty="0" smtClean="0">
                <a:latin typeface="Book Antiqua" panose="02040602050305030304" pitchFamily="18" charset="0"/>
              </a:rPr>
              <a:t>Boelter</a:t>
            </a:r>
            <a:r>
              <a:rPr lang="en-US" sz="1400" dirty="0" smtClean="0">
                <a:latin typeface="Book Antiqua" panose="02040602050305030304" pitchFamily="18" charset="0"/>
              </a:rPr>
              <a:t> decision.</a:t>
            </a:r>
            <a:endParaRPr lang="en-US" sz="1400" dirty="0">
              <a:latin typeface="Book Antiqua" panose="02040602050305030304" pitchFamily="18" charset="0"/>
            </a:endParaRPr>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6370637"/>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2"/>
          <p:cNvSpPr>
            <a:spLocks noGrp="1"/>
          </p:cNvSpPr>
          <p:nvPr>
            <p:ph type="ftr" sz="quarter" idx="11"/>
          </p:nvPr>
        </p:nvSpPr>
        <p:spPr>
          <a:xfrm>
            <a:off x="2083777" y="6370637"/>
            <a:ext cx="4800600" cy="365125"/>
          </a:xfrm>
        </p:spPr>
        <p:txBody>
          <a:bodyPr/>
          <a:lstStyle/>
          <a:p>
            <a:r>
              <a:rPr lang="en-US" dirty="0" smtClean="0"/>
              <a:t>All materials © Copyright  2020  KP Law, P.C.  All rights reserved.</a:t>
            </a:r>
            <a:endParaRPr lang="en-US" dirty="0"/>
          </a:p>
        </p:txBody>
      </p:sp>
    </p:spTree>
    <p:extLst>
      <p:ext uri="{BB962C8B-B14F-4D97-AF65-F5344CB8AC3E}">
        <p14:creationId xmlns:p14="http://schemas.microsoft.com/office/powerpoint/2010/main" val="1357059679"/>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effectLst/>
                <a:latin typeface="Lucida Bright" panose="02040602050505020304" pitchFamily="18" charset="0"/>
              </a:rPr>
              <a:t>OML Complaints</a:t>
            </a:r>
            <a:endParaRPr lang="en-US" dirty="0">
              <a:solidFill>
                <a:schemeClr val="tx1"/>
              </a:solidFill>
              <a:effectLst/>
              <a:latin typeface="Lucida Bright" panose="02040602050505020304" pitchFamily="18" charset="0"/>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Must be filed on AG’s official complaint form</a:t>
            </a:r>
          </a:p>
          <a:p>
            <a:pPr>
              <a:buFont typeface="Arial" panose="020B0604020202020204" pitchFamily="34" charset="0"/>
              <a:buChar char="•"/>
            </a:pPr>
            <a:r>
              <a:rPr lang="en-US" dirty="0" smtClean="0"/>
              <a:t> Subject board must consider complaint at a meeting; can delegate preparation of response</a:t>
            </a:r>
          </a:p>
          <a:p>
            <a:pPr>
              <a:buFont typeface="Arial" panose="020B0604020202020204" pitchFamily="34" charset="0"/>
              <a:buChar char="•"/>
            </a:pPr>
            <a:r>
              <a:rPr lang="en-US" dirty="0"/>
              <a:t> </a:t>
            </a:r>
            <a:r>
              <a:rPr lang="en-US" dirty="0" smtClean="0"/>
              <a:t>Written response required within 14 business days of receipt (AG can grant extension)</a:t>
            </a:r>
          </a:p>
          <a:p>
            <a:pPr>
              <a:buFont typeface="Arial" panose="020B0604020202020204" pitchFamily="34" charset="0"/>
              <a:buChar char="•"/>
            </a:pPr>
            <a:r>
              <a:rPr lang="en-US" dirty="0" smtClean="0"/>
              <a:t> Complaint must be filed within 30 days after alleged violation (or when violation could reasonably be discovered)   </a:t>
            </a:r>
            <a:endParaRPr lang="en-US" dirty="0"/>
          </a:p>
        </p:txBody>
      </p:sp>
    </p:spTree>
    <p:extLst>
      <p:ext uri="{BB962C8B-B14F-4D97-AF65-F5344CB8AC3E}">
        <p14:creationId xmlns:p14="http://schemas.microsoft.com/office/powerpoint/2010/main" val="4065943642"/>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p:cNvSpPr>
            <a:spLocks noGrp="1" noChangeArrowheads="1"/>
          </p:cNvSpPr>
          <p:nvPr>
            <p:ph type="subTitle" idx="1"/>
          </p:nvPr>
        </p:nvSpPr>
        <p:spPr>
          <a:xfrm>
            <a:off x="228600" y="1374648"/>
            <a:ext cx="8686800" cy="3108543"/>
          </a:xfrm>
        </p:spPr>
        <p:txBody>
          <a:bodyPr rtlCol="0">
            <a:spAutoFit/>
          </a:bodyPr>
          <a:lstStyle/>
          <a:p>
            <a:pPr marL="457200" eaLnBrk="1" fontAlgn="auto" hangingPunct="1">
              <a:spcBef>
                <a:spcPct val="0"/>
              </a:spcBef>
              <a:spcAft>
                <a:spcPts val="0"/>
              </a:spcAft>
              <a:buClr>
                <a:schemeClr val="tx1">
                  <a:shade val="95000"/>
                </a:schemeClr>
              </a:buClr>
              <a:buFont typeface="Arial" panose="020B0604020202020204" pitchFamily="34" charset="0"/>
              <a:buNone/>
              <a:defRPr/>
            </a:pPr>
            <a:r>
              <a:rPr lang="en-US" altLang="en-US" dirty="0" smtClean="0">
                <a:latin typeface="Garamond" panose="02020404030301010803" pitchFamily="18" charset="0"/>
              </a:rPr>
              <a:t>Brian W. Riley, Esq.</a:t>
            </a:r>
          </a:p>
          <a:p>
            <a:pPr marL="457200" eaLnBrk="1" fontAlgn="auto" hangingPunct="1">
              <a:spcBef>
                <a:spcPct val="0"/>
              </a:spcBef>
              <a:spcAft>
                <a:spcPts val="0"/>
              </a:spcAft>
              <a:buClr>
                <a:schemeClr val="tx1">
                  <a:shade val="95000"/>
                </a:schemeClr>
              </a:buClr>
              <a:buFont typeface="Arial" panose="020B0604020202020204" pitchFamily="34" charset="0"/>
              <a:buNone/>
              <a:defRPr/>
            </a:pPr>
            <a:r>
              <a:rPr lang="en-US" altLang="en-US" dirty="0" smtClean="0">
                <a:latin typeface="Garamond" panose="02020404030301010803" pitchFamily="18" charset="0"/>
              </a:rPr>
              <a:t>KP Law, P.C.</a:t>
            </a:r>
          </a:p>
          <a:p>
            <a:pPr marL="457200" eaLnBrk="1" fontAlgn="auto" hangingPunct="1">
              <a:spcBef>
                <a:spcPct val="0"/>
              </a:spcBef>
              <a:spcAft>
                <a:spcPts val="0"/>
              </a:spcAft>
              <a:buClr>
                <a:schemeClr val="tx1">
                  <a:shade val="95000"/>
                </a:schemeClr>
              </a:buClr>
              <a:buFont typeface="Arial" panose="020B0604020202020204" pitchFamily="34" charset="0"/>
              <a:buNone/>
              <a:defRPr/>
            </a:pPr>
            <a:r>
              <a:rPr lang="en-US" altLang="en-US" dirty="0" smtClean="0">
                <a:latin typeface="Garamond" panose="02020404030301010803" pitchFamily="18" charset="0"/>
              </a:rPr>
              <a:t>101 Arch Street, 12</a:t>
            </a:r>
            <a:r>
              <a:rPr lang="en-US" altLang="en-US" baseline="30000" dirty="0" smtClean="0">
                <a:latin typeface="Garamond" pitchFamily="18" charset="0"/>
              </a:rPr>
              <a:t>th</a:t>
            </a:r>
            <a:r>
              <a:rPr lang="en-US" altLang="en-US" dirty="0" smtClean="0">
                <a:latin typeface="Garamond" pitchFamily="18" charset="0"/>
              </a:rPr>
              <a:t> Floor</a:t>
            </a:r>
          </a:p>
          <a:p>
            <a:pPr marL="457200" eaLnBrk="1" fontAlgn="auto" hangingPunct="1">
              <a:spcBef>
                <a:spcPct val="0"/>
              </a:spcBef>
              <a:spcAft>
                <a:spcPts val="0"/>
              </a:spcAft>
              <a:buClr>
                <a:schemeClr val="tx1">
                  <a:shade val="95000"/>
                </a:schemeClr>
              </a:buClr>
              <a:buFont typeface="Arial" panose="020B0604020202020204" pitchFamily="34" charset="0"/>
              <a:buNone/>
              <a:defRPr/>
            </a:pPr>
            <a:r>
              <a:rPr lang="en-US" altLang="en-US" dirty="0" smtClean="0">
                <a:latin typeface="Garamond" pitchFamily="18" charset="0"/>
              </a:rPr>
              <a:t>Boston, MA 02110</a:t>
            </a:r>
          </a:p>
          <a:p>
            <a:pPr marL="457200" eaLnBrk="1" fontAlgn="auto" hangingPunct="1">
              <a:spcBef>
                <a:spcPct val="0"/>
              </a:spcBef>
              <a:spcAft>
                <a:spcPts val="0"/>
              </a:spcAft>
              <a:buClr>
                <a:schemeClr val="tx1">
                  <a:shade val="95000"/>
                </a:schemeClr>
              </a:buClr>
              <a:buFont typeface="Arial" panose="020B0604020202020204" pitchFamily="34" charset="0"/>
              <a:buNone/>
              <a:defRPr/>
            </a:pPr>
            <a:r>
              <a:rPr lang="en-US" altLang="en-US" dirty="0" smtClean="0">
                <a:latin typeface="Garamond" pitchFamily="18" charset="0"/>
              </a:rPr>
              <a:t>(617) 556-0007</a:t>
            </a:r>
          </a:p>
          <a:p>
            <a:pPr marL="457200" eaLnBrk="1" fontAlgn="auto" hangingPunct="1">
              <a:spcBef>
                <a:spcPct val="0"/>
              </a:spcBef>
              <a:spcAft>
                <a:spcPts val="0"/>
              </a:spcAft>
              <a:buClr>
                <a:schemeClr val="tx1">
                  <a:shade val="95000"/>
                </a:schemeClr>
              </a:buClr>
              <a:buFont typeface="Arial" panose="020B0604020202020204" pitchFamily="34" charset="0"/>
              <a:buNone/>
              <a:defRPr/>
            </a:pPr>
            <a:r>
              <a:rPr lang="en-US" altLang="en-US" u="sng" dirty="0" smtClean="0">
                <a:latin typeface="Garamond" pitchFamily="18" charset="0"/>
              </a:rPr>
              <a:t>www.k-plaw.com</a:t>
            </a:r>
            <a:r>
              <a:rPr lang="en-US" altLang="en-US" dirty="0" smtClean="0">
                <a:latin typeface="Garamond" pitchFamily="18" charset="0"/>
              </a:rPr>
              <a:t> </a:t>
            </a:r>
          </a:p>
          <a:p>
            <a:pPr eaLnBrk="1" fontAlgn="auto" hangingPunct="1">
              <a:spcBef>
                <a:spcPct val="0"/>
              </a:spcBef>
              <a:spcAft>
                <a:spcPts val="0"/>
              </a:spcAft>
              <a:buClr>
                <a:schemeClr val="tx1">
                  <a:shade val="95000"/>
                </a:schemeClr>
              </a:buClr>
              <a:buFont typeface="Arial" panose="020B0604020202020204" pitchFamily="34" charset="0"/>
              <a:buNone/>
              <a:defRPr/>
            </a:pPr>
            <a:endParaRPr lang="en-US" altLang="en-US" dirty="0" smtClean="0"/>
          </a:p>
        </p:txBody>
      </p:sp>
      <p:pic>
        <p:nvPicPr>
          <p:cNvPr id="6" name="Picture 1"/>
          <p:cNvPicPr>
            <a:picLocks noChangeAspect="1"/>
          </p:cNvPicPr>
          <p:nvPr/>
        </p:nvPicPr>
        <p:blipFill rotWithShape="1">
          <a:blip r:embed="rId3">
            <a:extLst>
              <a:ext uri="{28A0092B-C50C-407E-A947-70E740481C1C}">
                <a14:useLocalDpi xmlns:a14="http://schemas.microsoft.com/office/drawing/2010/main" val="0"/>
              </a:ext>
            </a:extLst>
          </a:blip>
          <a:srcRect r="52" b="29539"/>
          <a:stretch/>
        </p:blipFill>
        <p:spPr bwMode="auto">
          <a:xfrm>
            <a:off x="0" y="6019067"/>
            <a:ext cx="9139237" cy="838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119203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431800" y="1447800"/>
            <a:ext cx="8305800" cy="4938713"/>
          </a:xfrm>
        </p:spPr>
        <p:txBody>
          <a:bodyPr/>
          <a:lstStyle/>
          <a:p>
            <a:pPr eaLnBrk="1" hangingPunct="1">
              <a:lnSpc>
                <a:spcPct val="80000"/>
              </a:lnSpc>
              <a:buFont typeface="Wingdings" panose="05000000000000000000" pitchFamily="2" charset="2"/>
              <a:buChar char="§"/>
            </a:pPr>
            <a:r>
              <a:rPr lang="en-US" altLang="en-US" sz="2700" dirty="0" smtClean="0">
                <a:latin typeface="Garamond" panose="02020404030301010803" pitchFamily="18" charset="0"/>
              </a:rPr>
              <a:t>Open meeting , public records and conflict of interest laws exist in virtually every state</a:t>
            </a:r>
          </a:p>
          <a:p>
            <a:pPr eaLnBrk="1" hangingPunct="1">
              <a:lnSpc>
                <a:spcPct val="80000"/>
              </a:lnSpc>
              <a:buFont typeface="Wingdings" panose="05000000000000000000" pitchFamily="2" charset="2"/>
              <a:buChar char="§"/>
            </a:pPr>
            <a:r>
              <a:rPr lang="en-US" altLang="en-US" sz="2700" dirty="0" smtClean="0">
                <a:latin typeface="Garamond" panose="02020404030301010803" pitchFamily="18" charset="0"/>
              </a:rPr>
              <a:t>Purpose of such laws is to eliminate much of the secrecy surrounding deliberations and decisions on which public policy is based</a:t>
            </a:r>
          </a:p>
          <a:p>
            <a:pPr eaLnBrk="1" hangingPunct="1">
              <a:lnSpc>
                <a:spcPct val="80000"/>
              </a:lnSpc>
              <a:buFont typeface="Wingdings" panose="05000000000000000000" pitchFamily="2" charset="2"/>
              <a:buChar char="§"/>
            </a:pPr>
            <a:r>
              <a:rPr lang="en-US" altLang="en-US" sz="2700" dirty="0" smtClean="0">
                <a:latin typeface="Garamond" panose="02020404030301010803" pitchFamily="18" charset="0"/>
              </a:rPr>
              <a:t>Under the Open Meeting Law (“OML”), public bodies can only conduct business through public meetings, held in accordance with the OML, unless an exemption allowing an executive session exists</a:t>
            </a:r>
          </a:p>
          <a:p>
            <a:pPr eaLnBrk="1" hangingPunct="1">
              <a:lnSpc>
                <a:spcPct val="80000"/>
              </a:lnSpc>
              <a:buFont typeface="Wingdings" panose="05000000000000000000" pitchFamily="2" charset="2"/>
              <a:buChar char="§"/>
            </a:pPr>
            <a:endParaRPr lang="en-US" altLang="en-US" sz="3000" dirty="0" smtClean="0">
              <a:latin typeface="Garamond" panose="02020404030301010803" pitchFamily="18" charset="0"/>
            </a:endParaRPr>
          </a:p>
          <a:p>
            <a:pPr eaLnBrk="1" hangingPunct="1">
              <a:lnSpc>
                <a:spcPct val="80000"/>
              </a:lnSpc>
            </a:pPr>
            <a:endParaRPr lang="en-US" altLang="en-US" sz="3000" dirty="0" smtClean="0"/>
          </a:p>
        </p:txBody>
      </p:sp>
      <p:sp>
        <p:nvSpPr>
          <p:cNvPr id="22531" name="TextBox 4"/>
          <p:cNvSpPr txBox="1">
            <a:spLocks noChangeArrowheads="1"/>
          </p:cNvSpPr>
          <p:nvPr/>
        </p:nvSpPr>
        <p:spPr bwMode="auto">
          <a:xfrm>
            <a:off x="2895600" y="61722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FFFF"/>
                </a:solidFill>
                <a:latin typeface="Arial" panose="020B0604020202020204" pitchFamily="34" charset="0"/>
                <a:ea typeface="MS PGothic" panose="020B0600070205080204" pitchFamily="34" charset="-128"/>
              </a:rPr>
              <a:t> </a:t>
            </a:r>
          </a:p>
        </p:txBody>
      </p:sp>
      <p:sp>
        <p:nvSpPr>
          <p:cNvPr id="22532" name="Rectangle 2"/>
          <p:cNvSpPr txBox="1">
            <a:spLocks noChangeArrowheads="1"/>
          </p:cNvSpPr>
          <p:nvPr/>
        </p:nvSpPr>
        <p:spPr bwMode="auto">
          <a:xfrm>
            <a:off x="187287" y="264406"/>
            <a:ext cx="8550313" cy="63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912813"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912813"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912813"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912813"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90000"/>
              </a:lnSpc>
              <a:spcBef>
                <a:spcPct val="0"/>
              </a:spcBef>
              <a:buFontTx/>
              <a:buNone/>
            </a:pPr>
            <a:r>
              <a:rPr lang="en-US" altLang="en-US" sz="4000" b="1" dirty="0" smtClean="0">
                <a:latin typeface="Lucida Bright" panose="02040602050505020304" pitchFamily="18" charset="0"/>
                <a:ea typeface="MS PGothic" panose="020B0600070205080204" pitchFamily="34" charset="-128"/>
                <a:cs typeface="Arial" panose="020B0604020202020204" pitchFamily="34" charset="0"/>
              </a:rPr>
              <a:t>Overview– </a:t>
            </a:r>
            <a:r>
              <a:rPr lang="en-US" altLang="en-US" sz="4000" b="1" dirty="0">
                <a:latin typeface="Lucida Bright" panose="02040602050505020304" pitchFamily="18" charset="0"/>
                <a:ea typeface="MS PGothic" panose="020B0600070205080204" pitchFamily="34" charset="-128"/>
                <a:cs typeface="Arial" panose="020B0604020202020204" pitchFamily="34" charset="0"/>
              </a:rPr>
              <a:t>Sunshine Laws</a:t>
            </a:r>
          </a:p>
        </p:txBody>
      </p:sp>
      <p:pic>
        <p:nvPicPr>
          <p:cNvPr id="2253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7584" y="6386513"/>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txBox="1">
            <a:spLocks/>
          </p:cNvSpPr>
          <p:nvPr/>
        </p:nvSpPr>
        <p:spPr>
          <a:xfrm>
            <a:off x="2057400" y="6492875"/>
            <a:ext cx="4800600" cy="365125"/>
          </a:xfrm>
          <a:prstGeom prst="rect">
            <a:avLst/>
          </a:prstGeom>
        </p:spPr>
        <p:txBody>
          <a:bodyPr vert="horz" anchor="b"/>
          <a:lstStyle>
            <a:defPPr>
              <a:defRPr lang="en-US"/>
            </a:defPPr>
            <a:lvl1pPr marL="0" algn="ctr" defTabSz="914400" rtl="0" eaLnBrk="1" latinLnBrk="0" hangingPunct="1">
              <a:defRPr kumimoji="0" sz="1200" kern="1200">
                <a:solidFill>
                  <a:schemeClr val="tx1">
                    <a:shade val="50000"/>
                  </a:schemeClr>
                </a:solidFill>
                <a:latin typeface="Arial"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All materials © Copyright  2020  KP Law, P.C.  All rights reserved.</a:t>
            </a:r>
            <a:endParaRPr lang="en-US" dirty="0"/>
          </a:p>
        </p:txBody>
      </p:sp>
    </p:spTree>
    <p:extLst>
      <p:ext uri="{BB962C8B-B14F-4D97-AF65-F5344CB8AC3E}">
        <p14:creationId xmlns:p14="http://schemas.microsoft.com/office/powerpoint/2010/main" val="352394968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374572" y="1079653"/>
            <a:ext cx="8506093" cy="5168747"/>
          </a:xfrm>
          <a:prstGeom prst="rect">
            <a:avLst/>
          </a:prstGeom>
        </p:spPr>
        <p:txBody>
          <a:bodyPr>
            <a:noAutofit/>
          </a:bodyPr>
          <a:lstStyle/>
          <a:p>
            <a:pPr eaLnBrk="1" hangingPunct="1">
              <a:buClr>
                <a:prstClr val="black"/>
              </a:buClr>
              <a:buFont typeface="Arial" panose="020B0604020202020204" pitchFamily="34" charset="0"/>
              <a:buChar char="•"/>
              <a:defRPr/>
            </a:pPr>
            <a:r>
              <a:rPr lang="en-US" altLang="en-US" sz="2400" u="sng" dirty="0">
                <a:solidFill>
                  <a:prstClr val="black"/>
                </a:solidFill>
                <a:latin typeface="Book Antiqua" panose="02040602050305030304" pitchFamily="18" charset="0"/>
              </a:rPr>
              <a:t>Meeting Notices/Agendas</a:t>
            </a:r>
          </a:p>
          <a:p>
            <a:pPr lvl="1" eaLnBrk="1" hangingPunct="1">
              <a:buClr>
                <a:prstClr val="black"/>
              </a:buClr>
              <a:buFont typeface="Arial" panose="020B0604020202020204" pitchFamily="34" charset="0"/>
              <a:buChar char="•"/>
              <a:defRPr/>
            </a:pPr>
            <a:r>
              <a:rPr lang="en-US" altLang="en-US" dirty="0">
                <a:solidFill>
                  <a:prstClr val="black"/>
                </a:solidFill>
                <a:latin typeface="Book Antiqua" panose="02040602050305030304" pitchFamily="18" charset="0"/>
              </a:rPr>
              <a:t>Meeting must be properly posted</a:t>
            </a:r>
          </a:p>
          <a:p>
            <a:pPr marL="914400" lvl="2" indent="0" eaLnBrk="1" hangingPunct="1">
              <a:buClr>
                <a:prstClr val="black"/>
              </a:buClr>
              <a:buNone/>
              <a:defRPr/>
            </a:pPr>
            <a:r>
              <a:rPr lang="en-US" altLang="en-US" sz="2400" dirty="0">
                <a:solidFill>
                  <a:prstClr val="black"/>
                </a:solidFill>
                <a:latin typeface="Book Antiqua" panose="02040602050305030304" pitchFamily="18" charset="0"/>
              </a:rPr>
              <a:t>1) timing</a:t>
            </a:r>
          </a:p>
          <a:p>
            <a:pPr marL="914400" lvl="2" indent="0" eaLnBrk="1" hangingPunct="1">
              <a:buClr>
                <a:prstClr val="black"/>
              </a:buClr>
              <a:buNone/>
              <a:defRPr/>
            </a:pPr>
            <a:r>
              <a:rPr lang="en-US" altLang="en-US" sz="2400" dirty="0">
                <a:solidFill>
                  <a:prstClr val="black"/>
                </a:solidFill>
                <a:latin typeface="Book Antiqua" panose="02040602050305030304" pitchFamily="18" charset="0"/>
              </a:rPr>
              <a:t>2) location</a:t>
            </a:r>
          </a:p>
          <a:p>
            <a:pPr marL="914400" lvl="2" indent="0" eaLnBrk="1" hangingPunct="1">
              <a:buClr>
                <a:prstClr val="black"/>
              </a:buClr>
              <a:buNone/>
              <a:defRPr/>
            </a:pPr>
            <a:r>
              <a:rPr lang="en-US" altLang="en-US" sz="2400" dirty="0">
                <a:solidFill>
                  <a:prstClr val="black"/>
                </a:solidFill>
                <a:latin typeface="Book Antiqua" panose="02040602050305030304" pitchFamily="18" charset="0"/>
              </a:rPr>
              <a:t>3) detail</a:t>
            </a:r>
          </a:p>
          <a:p>
            <a:pPr eaLnBrk="1" hangingPunct="1">
              <a:buClr>
                <a:prstClr val="black"/>
              </a:buClr>
              <a:buFont typeface="Arial" panose="020B0604020202020204" pitchFamily="34" charset="0"/>
              <a:buChar char="•"/>
              <a:defRPr/>
            </a:pPr>
            <a:r>
              <a:rPr lang="en-US" altLang="en-US" sz="2400" u="sng" dirty="0">
                <a:solidFill>
                  <a:prstClr val="black"/>
                </a:solidFill>
                <a:latin typeface="Book Antiqua" panose="02040602050305030304" pitchFamily="18" charset="0"/>
              </a:rPr>
              <a:t>Minutes</a:t>
            </a:r>
            <a:r>
              <a:rPr lang="en-US" altLang="en-US" sz="2400" dirty="0">
                <a:solidFill>
                  <a:prstClr val="black"/>
                </a:solidFill>
                <a:latin typeface="Book Antiqua" panose="02040602050305030304" pitchFamily="18" charset="0"/>
              </a:rPr>
              <a:t> </a:t>
            </a:r>
          </a:p>
          <a:p>
            <a:pPr lvl="1" eaLnBrk="1" hangingPunct="1">
              <a:buClr>
                <a:prstClr val="black"/>
              </a:buClr>
              <a:buFont typeface="Arial" panose="020B0604020202020204" pitchFamily="34" charset="0"/>
              <a:buChar char="•"/>
              <a:defRPr/>
            </a:pPr>
            <a:r>
              <a:rPr lang="en-US" altLang="en-US" dirty="0">
                <a:solidFill>
                  <a:prstClr val="black"/>
                </a:solidFill>
                <a:latin typeface="Book Antiqua" panose="02040602050305030304" pitchFamily="18" charset="0"/>
              </a:rPr>
              <a:t>Accurate, timely prepared and </a:t>
            </a:r>
            <a:r>
              <a:rPr lang="en-US" altLang="en-US" dirty="0" smtClean="0">
                <a:solidFill>
                  <a:prstClr val="black"/>
                </a:solidFill>
                <a:latin typeface="Book Antiqua" panose="02040602050305030304" pitchFamily="18" charset="0"/>
              </a:rPr>
              <a:t>approved</a:t>
            </a:r>
            <a:endParaRPr lang="en-US" altLang="en-US" dirty="0">
              <a:solidFill>
                <a:prstClr val="black"/>
              </a:solidFill>
              <a:latin typeface="Book Antiqua" panose="02040602050305030304" pitchFamily="18" charset="0"/>
            </a:endParaRPr>
          </a:p>
          <a:p>
            <a:pPr lvl="1" eaLnBrk="1" hangingPunct="1">
              <a:buClr>
                <a:prstClr val="black"/>
              </a:buClr>
              <a:buFont typeface="Arial" panose="020B0604020202020204" pitchFamily="34" charset="0"/>
              <a:buChar char="•"/>
              <a:defRPr/>
            </a:pPr>
            <a:r>
              <a:rPr lang="en-US" altLang="en-US" dirty="0">
                <a:solidFill>
                  <a:prstClr val="black"/>
                </a:solidFill>
                <a:latin typeface="Book Antiqua" panose="02040602050305030304" pitchFamily="18" charset="0"/>
              </a:rPr>
              <a:t>Verbatim transcripts not required, but significantly </a:t>
            </a:r>
            <a:r>
              <a:rPr lang="en-US" altLang="en-US" dirty="0" smtClean="0">
                <a:solidFill>
                  <a:prstClr val="black"/>
                </a:solidFill>
                <a:latin typeface="Book Antiqua" panose="02040602050305030304" pitchFamily="18" charset="0"/>
              </a:rPr>
              <a:t>detailed</a:t>
            </a:r>
            <a:endParaRPr lang="en-US" altLang="en-US" dirty="0">
              <a:solidFill>
                <a:prstClr val="black"/>
              </a:solidFill>
              <a:latin typeface="Book Antiqua" panose="02040602050305030304" pitchFamily="18" charset="0"/>
            </a:endParaRPr>
          </a:p>
          <a:p>
            <a:pPr lvl="1" eaLnBrk="1" hangingPunct="1">
              <a:buClr>
                <a:prstClr val="black"/>
              </a:buClr>
              <a:buFont typeface="Arial" panose="020B0604020202020204" pitchFamily="34" charset="0"/>
              <a:buChar char="•"/>
              <a:defRPr/>
            </a:pPr>
            <a:r>
              <a:rPr lang="en-US" altLang="en-US" dirty="0">
                <a:solidFill>
                  <a:prstClr val="black"/>
                </a:solidFill>
                <a:latin typeface="Book Antiqua" panose="02040602050305030304" pitchFamily="18" charset="0"/>
              </a:rPr>
              <a:t>Guidance from AG on process for </a:t>
            </a:r>
            <a:r>
              <a:rPr lang="en-US" altLang="en-US" dirty="0" smtClean="0">
                <a:solidFill>
                  <a:prstClr val="black"/>
                </a:solidFill>
                <a:latin typeface="Book Antiqua" panose="02040602050305030304" pitchFamily="18" charset="0"/>
              </a:rPr>
              <a:t>approving</a:t>
            </a:r>
          </a:p>
          <a:p>
            <a:pPr lvl="0" eaLnBrk="1" hangingPunct="1">
              <a:buClr>
                <a:prstClr val="black"/>
              </a:buClr>
              <a:buFont typeface="Arial" panose="020B0604020202020204" pitchFamily="34" charset="0"/>
              <a:buChar char="•"/>
              <a:defRPr/>
            </a:pPr>
            <a:r>
              <a:rPr lang="en-US" sz="2400" dirty="0" smtClean="0">
                <a:latin typeface="Book Antiqua" panose="02040602050305030304" pitchFamily="18" charset="0"/>
              </a:rPr>
              <a:t>Attorney </a:t>
            </a:r>
            <a:r>
              <a:rPr lang="en-US" sz="2400" dirty="0">
                <a:latin typeface="Book Antiqua" panose="02040602050305030304" pitchFamily="18" charset="0"/>
              </a:rPr>
              <a:t>General’s </a:t>
            </a:r>
            <a:r>
              <a:rPr lang="en-US" sz="2400" dirty="0" smtClean="0">
                <a:latin typeface="Book Antiqua" panose="02040602050305030304" pitchFamily="18" charset="0"/>
              </a:rPr>
              <a:t>Office promulgated </a:t>
            </a:r>
            <a:r>
              <a:rPr lang="en-US" sz="2400" dirty="0">
                <a:latin typeface="Book Antiqua" panose="02040602050305030304" pitchFamily="18" charset="0"/>
              </a:rPr>
              <a:t>revisions to the Open Meeting Law </a:t>
            </a:r>
            <a:r>
              <a:rPr lang="en-US" sz="2400" dirty="0" smtClean="0">
                <a:latin typeface="Book Antiqua" panose="02040602050305030304" pitchFamily="18" charset="0"/>
              </a:rPr>
              <a:t>regulations in 2017</a:t>
            </a:r>
            <a:endParaRPr lang="en-US" altLang="en-US" dirty="0">
              <a:solidFill>
                <a:prstClr val="black"/>
              </a:solidFill>
              <a:latin typeface="Book Antiqua" panose="02040602050305030304" pitchFamily="18" charset="0"/>
            </a:endParaRPr>
          </a:p>
        </p:txBody>
      </p:sp>
      <p:pic>
        <p:nvPicPr>
          <p:cNvPr id="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txBox="1">
            <a:spLocks noChangeArrowheads="1"/>
          </p:cNvSpPr>
          <p:nvPr/>
        </p:nvSpPr>
        <p:spPr>
          <a:xfrm>
            <a:off x="228600" y="304800"/>
            <a:ext cx="8458200" cy="665163"/>
          </a:xfrm>
          <a:prstGeom prst="rect">
            <a:avLst/>
          </a:prstGeom>
        </p:spPr>
        <p:txBody>
          <a:bodyPr/>
          <a:lst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algn="ctr"/>
            <a:r>
              <a:rPr lang="en-US" altLang="en-US" sz="4000" b="1" dirty="0">
                <a:solidFill>
                  <a:schemeClr val="tx1"/>
                </a:solidFill>
                <a:effectLst/>
                <a:latin typeface="Lucida Bright" panose="02040602050505020304" pitchFamily="18" charset="0"/>
                <a:ea typeface="MS PGothic" panose="020B0600070205080204" pitchFamily="34" charset="-128"/>
                <a:cs typeface="Arial" panose="020B0604020202020204" pitchFamily="34" charset="0"/>
              </a:rPr>
              <a:t>OML </a:t>
            </a:r>
            <a:r>
              <a:rPr lang="en-US" altLang="en-US" sz="4000" b="1" dirty="0" smtClean="0">
                <a:solidFill>
                  <a:schemeClr val="tx1"/>
                </a:solidFill>
                <a:effectLst/>
                <a:latin typeface="Lucida Bright" panose="02040602050505020304" pitchFamily="18" charset="0"/>
                <a:ea typeface="MS PGothic" panose="020B0600070205080204" pitchFamily="34" charset="-128"/>
                <a:cs typeface="Arial" panose="020B0604020202020204" pitchFamily="34" charset="0"/>
              </a:rPr>
              <a:t>–Legal Requirements</a:t>
            </a:r>
            <a:endParaRPr lang="en-US" altLang="en-US" sz="4000" b="1" dirty="0">
              <a:solidFill>
                <a:schemeClr val="tx1"/>
              </a:solidFill>
              <a:effectLst/>
              <a:latin typeface="Lucida Bright" panose="02040602050505020304" pitchFamily="18" charset="0"/>
              <a:ea typeface="MS PGothic" panose="020B0600070205080204" pitchFamily="34" charset="-128"/>
              <a:cs typeface="Arial" panose="020B0604020202020204" pitchFamily="34" charset="0"/>
            </a:endParaRPr>
          </a:p>
        </p:txBody>
      </p:sp>
      <p:sp>
        <p:nvSpPr>
          <p:cNvPr id="8" name="Footer Placeholder 2"/>
          <p:cNvSpPr>
            <a:spLocks noGrp="1"/>
          </p:cNvSpPr>
          <p:nvPr>
            <p:ph type="ftr" sz="quarter" idx="11"/>
          </p:nvPr>
        </p:nvSpPr>
        <p:spPr>
          <a:xfrm>
            <a:off x="2057400" y="6370637"/>
            <a:ext cx="4800600" cy="365125"/>
          </a:xfrm>
        </p:spPr>
        <p:txBody>
          <a:bodyPr/>
          <a:lstStyle/>
          <a:p>
            <a:r>
              <a:rPr lang="en-US" dirty="0" smtClean="0"/>
              <a:t>All materials © Copyright  2020  KP Law, P.C.  All rights reserved.</a:t>
            </a:r>
            <a:endParaRPr lang="en-US" dirty="0"/>
          </a:p>
        </p:txBody>
      </p:sp>
    </p:spTree>
    <p:extLst>
      <p:ext uri="{BB962C8B-B14F-4D97-AF65-F5344CB8AC3E}">
        <p14:creationId xmlns:p14="http://schemas.microsoft.com/office/powerpoint/2010/main" val="1127176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4294967295"/>
          </p:nvPr>
        </p:nvSpPr>
        <p:spPr>
          <a:xfrm>
            <a:off x="342899" y="1219199"/>
            <a:ext cx="8753475" cy="5510645"/>
          </a:xfrm>
        </p:spPr>
        <p:txBody>
          <a:bodyPr>
            <a:noAutofit/>
          </a:bodyPr>
          <a:lstStyle/>
          <a:p>
            <a:pPr marL="136525" lvl="1" indent="0" eaLnBrk="1" hangingPunct="1">
              <a:lnSpc>
                <a:spcPct val="80000"/>
              </a:lnSpc>
              <a:buClr>
                <a:prstClr val="black"/>
              </a:buClr>
              <a:buSzPct val="65000"/>
              <a:buNone/>
              <a:defRPr/>
            </a:pPr>
            <a:r>
              <a:rPr lang="en-US" altLang="en-US" b="1" dirty="0" smtClean="0">
                <a:solidFill>
                  <a:prstClr val="black"/>
                </a:solidFill>
                <a:latin typeface="Book Antiqua" panose="02040602050305030304" pitchFamily="18" charset="0"/>
              </a:rPr>
              <a:t>Meeting </a:t>
            </a:r>
            <a:r>
              <a:rPr lang="en-US" altLang="en-US" b="1" dirty="0">
                <a:solidFill>
                  <a:prstClr val="black"/>
                </a:solidFill>
                <a:latin typeface="Book Antiqua" panose="02040602050305030304" pitchFamily="18" charset="0"/>
              </a:rPr>
              <a:t>includes </a:t>
            </a:r>
            <a:r>
              <a:rPr lang="en-US" altLang="en-US" b="1" dirty="0" smtClean="0">
                <a:solidFill>
                  <a:prstClr val="black"/>
                </a:solidFill>
                <a:latin typeface="Book Antiqua" panose="02040602050305030304" pitchFamily="18" charset="0"/>
              </a:rPr>
              <a:t>a </a:t>
            </a:r>
            <a:r>
              <a:rPr lang="en-US" altLang="en-US" b="1" dirty="0">
                <a:solidFill>
                  <a:srgbClr val="0070C0"/>
                </a:solidFill>
                <a:latin typeface="Book Antiqua" panose="02040602050305030304" pitchFamily="18" charset="0"/>
              </a:rPr>
              <a:t>deliberation</a:t>
            </a:r>
            <a:r>
              <a:rPr lang="en-US" altLang="en-US" b="1" dirty="0">
                <a:solidFill>
                  <a:prstClr val="black"/>
                </a:solidFill>
                <a:latin typeface="Book Antiqua" panose="02040602050305030304" pitchFamily="18" charset="0"/>
              </a:rPr>
              <a:t> amongst a </a:t>
            </a:r>
            <a:r>
              <a:rPr lang="en-US" altLang="en-US" b="1" dirty="0">
                <a:solidFill>
                  <a:srgbClr val="0070C0"/>
                </a:solidFill>
                <a:latin typeface="Book Antiqua" panose="02040602050305030304" pitchFamily="18" charset="0"/>
              </a:rPr>
              <a:t>quorum </a:t>
            </a:r>
            <a:r>
              <a:rPr lang="en-US" altLang="en-US" b="1" dirty="0" smtClean="0">
                <a:solidFill>
                  <a:prstClr val="black"/>
                </a:solidFill>
                <a:latin typeface="Book Antiqua" panose="02040602050305030304" pitchFamily="18" charset="0"/>
              </a:rPr>
              <a:t>to </a:t>
            </a:r>
            <a:r>
              <a:rPr lang="en-US" altLang="en-US" b="1" dirty="0">
                <a:solidFill>
                  <a:prstClr val="black"/>
                </a:solidFill>
                <a:latin typeface="Book Antiqua" panose="02040602050305030304" pitchFamily="18" charset="0"/>
              </a:rPr>
              <a:t>discuss matters within jurisdiction of body</a:t>
            </a:r>
          </a:p>
          <a:p>
            <a:pPr marL="547688" lvl="1" indent="-411163" eaLnBrk="1" hangingPunct="1">
              <a:lnSpc>
                <a:spcPct val="80000"/>
              </a:lnSpc>
              <a:buClr>
                <a:prstClr val="black"/>
              </a:buClr>
              <a:buSzPct val="65000"/>
              <a:buFont typeface="Arial" panose="020B0604020202020204" pitchFamily="34" charset="0"/>
              <a:buChar char="•"/>
              <a:defRPr/>
            </a:pPr>
            <a:r>
              <a:rPr lang="en-US" altLang="en-US" b="1" dirty="0">
                <a:solidFill>
                  <a:prstClr val="black"/>
                </a:solidFill>
                <a:latin typeface="Book Antiqua" panose="02040602050305030304" pitchFamily="18" charset="0"/>
              </a:rPr>
              <a:t>The term “meeting” does not </a:t>
            </a:r>
            <a:r>
              <a:rPr lang="en-US" altLang="en-US" b="1" dirty="0" smtClean="0">
                <a:solidFill>
                  <a:prstClr val="black"/>
                </a:solidFill>
                <a:latin typeface="Book Antiqua" panose="02040602050305030304" pitchFamily="18" charset="0"/>
              </a:rPr>
              <a:t>include</a:t>
            </a:r>
            <a:r>
              <a:rPr lang="en-US" altLang="en-US" dirty="0">
                <a:solidFill>
                  <a:prstClr val="black"/>
                </a:solidFill>
                <a:latin typeface="Book Antiqua" panose="02040602050305030304" pitchFamily="18" charset="0"/>
              </a:rPr>
              <a:t> </a:t>
            </a:r>
            <a:r>
              <a:rPr lang="en-US" altLang="en-US" dirty="0" smtClean="0">
                <a:solidFill>
                  <a:prstClr val="black"/>
                </a:solidFill>
                <a:latin typeface="Book Antiqua" panose="02040602050305030304" pitchFamily="18" charset="0"/>
              </a:rPr>
              <a:t>an </a:t>
            </a:r>
            <a:r>
              <a:rPr lang="en-US" altLang="en-US" b="1" dirty="0" smtClean="0">
                <a:solidFill>
                  <a:srgbClr val="0070C0"/>
                </a:solidFill>
                <a:latin typeface="Book Antiqua" panose="02040602050305030304" pitchFamily="18" charset="0"/>
              </a:rPr>
              <a:t>on-site inspection of a project or a program,</a:t>
            </a:r>
            <a:r>
              <a:rPr lang="en-US" altLang="en-US" dirty="0" smtClean="0">
                <a:solidFill>
                  <a:prstClr val="black"/>
                </a:solidFill>
                <a:latin typeface="Book Antiqua" panose="02040602050305030304" pitchFamily="18" charset="0"/>
              </a:rPr>
              <a:t> </a:t>
            </a:r>
            <a:r>
              <a:rPr lang="en-US" altLang="en-US" dirty="0">
                <a:solidFill>
                  <a:prstClr val="black"/>
                </a:solidFill>
                <a:latin typeface="Book Antiqua" panose="02040602050305030304" pitchFamily="18" charset="0"/>
              </a:rPr>
              <a:t>provided that members </a:t>
            </a:r>
            <a:r>
              <a:rPr lang="en-US" altLang="en-US" dirty="0">
                <a:solidFill>
                  <a:srgbClr val="0070C0"/>
                </a:solidFill>
                <a:latin typeface="Book Antiqua" panose="02040602050305030304" pitchFamily="18" charset="0"/>
              </a:rPr>
              <a:t>do </a:t>
            </a:r>
            <a:r>
              <a:rPr lang="en-US" altLang="en-US" b="1" u="sng" dirty="0">
                <a:solidFill>
                  <a:srgbClr val="0070C0"/>
                </a:solidFill>
                <a:latin typeface="Book Antiqua" panose="02040602050305030304" pitchFamily="18" charset="0"/>
              </a:rPr>
              <a:t>not</a:t>
            </a:r>
            <a:r>
              <a:rPr lang="en-US" altLang="en-US" dirty="0">
                <a:solidFill>
                  <a:srgbClr val="0070C0"/>
                </a:solidFill>
                <a:latin typeface="Book Antiqua" panose="02040602050305030304" pitchFamily="18" charset="0"/>
              </a:rPr>
              <a:t> </a:t>
            </a:r>
            <a:r>
              <a:rPr lang="en-US" altLang="en-US" dirty="0" smtClean="0">
                <a:solidFill>
                  <a:srgbClr val="0070C0"/>
                </a:solidFill>
                <a:latin typeface="Book Antiqua" panose="02040602050305030304" pitchFamily="18" charset="0"/>
              </a:rPr>
              <a:t>deliberate (AG interprets this requirement very strictly)</a:t>
            </a:r>
          </a:p>
          <a:p>
            <a:pPr marL="1110742" lvl="5" indent="-342900">
              <a:lnSpc>
                <a:spcPct val="80000"/>
              </a:lnSpc>
              <a:buClr>
                <a:prstClr val="black"/>
              </a:buClr>
              <a:buSzPct val="65000"/>
              <a:buFont typeface="Wingdings" panose="05000000000000000000" pitchFamily="2" charset="2"/>
              <a:buChar char="ü"/>
              <a:defRPr/>
            </a:pPr>
            <a:r>
              <a:rPr lang="en-US" altLang="en-US" sz="2400" b="1" dirty="0" smtClean="0">
                <a:solidFill>
                  <a:srgbClr val="0070C0"/>
                </a:solidFill>
                <a:latin typeface="Book Antiqua" panose="02040602050305030304" pitchFamily="18" charset="0"/>
              </a:rPr>
              <a:t>Post follow-up meeting of board or committee </a:t>
            </a:r>
            <a:r>
              <a:rPr lang="en-US" altLang="en-US" sz="2400" dirty="0" smtClean="0">
                <a:latin typeface="Book Antiqua" panose="02040602050305030304" pitchFamily="18" charset="0"/>
              </a:rPr>
              <a:t>if members anticipate that they might want to discuss matters amongst themselves or respond to matters raised </a:t>
            </a:r>
          </a:p>
          <a:p>
            <a:pPr marL="571500" lvl="5" indent="-457200">
              <a:lnSpc>
                <a:spcPct val="80000"/>
              </a:lnSpc>
              <a:buClr>
                <a:prstClr val="black"/>
              </a:buClr>
              <a:buSzPct val="65000"/>
              <a:buFont typeface="Arial" panose="020B0604020202020204" pitchFamily="34" charset="0"/>
              <a:buChar char="•"/>
              <a:defRPr/>
            </a:pPr>
            <a:r>
              <a:rPr lang="en-US" altLang="en-US" sz="2400" dirty="0" smtClean="0">
                <a:solidFill>
                  <a:prstClr val="black"/>
                </a:solidFill>
                <a:latin typeface="Book Antiqua" panose="02040602050305030304" pitchFamily="18" charset="0"/>
              </a:rPr>
              <a:t>The </a:t>
            </a:r>
            <a:r>
              <a:rPr lang="en-US" altLang="en-US" sz="2400" dirty="0">
                <a:solidFill>
                  <a:prstClr val="black"/>
                </a:solidFill>
                <a:latin typeface="Book Antiqua" panose="02040602050305030304" pitchFamily="18" charset="0"/>
              </a:rPr>
              <a:t>term “meeting” does not </a:t>
            </a:r>
            <a:r>
              <a:rPr lang="en-US" altLang="en-US" sz="2400" dirty="0" smtClean="0">
                <a:solidFill>
                  <a:prstClr val="black"/>
                </a:solidFill>
                <a:latin typeface="Book Antiqua" panose="02040602050305030304" pitchFamily="18" charset="0"/>
              </a:rPr>
              <a:t>include attendance by a quorum at a </a:t>
            </a:r>
            <a:r>
              <a:rPr lang="en-US" altLang="en-US" sz="2400" b="1" dirty="0" smtClean="0">
                <a:solidFill>
                  <a:prstClr val="black"/>
                </a:solidFill>
                <a:latin typeface="Book Antiqua" panose="02040602050305030304" pitchFamily="18" charset="0"/>
              </a:rPr>
              <a:t>public or private gathering or social even</a:t>
            </a:r>
            <a:r>
              <a:rPr lang="en-US" altLang="en-US" sz="2400" dirty="0" smtClean="0">
                <a:solidFill>
                  <a:prstClr val="black"/>
                </a:solidFill>
                <a:latin typeface="Book Antiqua" panose="02040602050305030304" pitchFamily="18" charset="0"/>
              </a:rPr>
              <a:t>t, provided that members </a:t>
            </a:r>
            <a:r>
              <a:rPr lang="en-US" altLang="en-US" sz="2400" b="1" u="sng" dirty="0" smtClean="0">
                <a:solidFill>
                  <a:srgbClr val="0070C0"/>
                </a:solidFill>
                <a:latin typeface="Book Antiqua" panose="02040602050305030304" pitchFamily="18" charset="0"/>
              </a:rPr>
              <a:t>do not deliberate</a:t>
            </a:r>
          </a:p>
          <a:p>
            <a:pPr marL="1179005" lvl="5" indent="-411163">
              <a:lnSpc>
                <a:spcPct val="80000"/>
              </a:lnSpc>
              <a:buClr>
                <a:prstClr val="black"/>
              </a:buClr>
              <a:buSzPct val="65000"/>
              <a:buFont typeface="Wingdings" panose="05000000000000000000" pitchFamily="2" charset="2"/>
              <a:buChar char="ü"/>
              <a:defRPr/>
            </a:pPr>
            <a:r>
              <a:rPr lang="en-US" altLang="en-US" sz="2400" b="1" dirty="0" smtClean="0">
                <a:solidFill>
                  <a:srgbClr val="0070C0"/>
                </a:solidFill>
                <a:latin typeface="Book Antiqua" panose="02040602050305030304" pitchFamily="18" charset="0"/>
              </a:rPr>
              <a:t>Best practice-avoid creating the appearance </a:t>
            </a:r>
            <a:r>
              <a:rPr lang="en-US" altLang="en-US" sz="2400" dirty="0" smtClean="0">
                <a:latin typeface="Book Antiqua" panose="02040602050305030304" pitchFamily="18" charset="0"/>
              </a:rPr>
              <a:t>that a public body is discussing public business</a:t>
            </a:r>
          </a:p>
        </p:txBody>
      </p:sp>
      <p:sp>
        <p:nvSpPr>
          <p:cNvPr id="19459" name="Rectangle 2"/>
          <p:cNvSpPr txBox="1">
            <a:spLocks noChangeArrowheads="1"/>
          </p:cNvSpPr>
          <p:nvPr/>
        </p:nvSpPr>
        <p:spPr bwMode="auto">
          <a:xfrm>
            <a:off x="381000" y="401638"/>
            <a:ext cx="8763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fontAlgn="base">
              <a:lnSpc>
                <a:spcPct val="90000"/>
              </a:lnSpc>
              <a:spcBef>
                <a:spcPct val="0"/>
              </a:spcBef>
              <a:spcAft>
                <a:spcPct val="0"/>
              </a:spcAft>
              <a:buClrTx/>
              <a:buSzTx/>
              <a:buFontTx/>
              <a:buNone/>
            </a:pPr>
            <a:r>
              <a:rPr lang="en-US" altLang="en-US" sz="4000" b="1" dirty="0" smtClean="0">
                <a:latin typeface="Lucida Bright" panose="02040602050505020304" pitchFamily="18" charset="0"/>
                <a:ea typeface="MS PGothic" panose="020B0600070205080204" pitchFamily="34" charset="-128"/>
                <a:cs typeface="Arial" panose="020B0604020202020204" pitchFamily="34" charset="0"/>
              </a:rPr>
              <a:t>OML –Meetings</a:t>
            </a:r>
            <a:endParaRPr lang="en-US" altLang="en-US" sz="4000" b="1" dirty="0">
              <a:latin typeface="Lucida Bright" panose="02040602050505020304" pitchFamily="18" charset="0"/>
              <a:ea typeface="MS PGothic" panose="020B0600070205080204" pitchFamily="34" charset="-128"/>
              <a:cs typeface="Arial" panose="020B0604020202020204" pitchFamily="34" charset="0"/>
            </a:endParaRPr>
          </a:p>
        </p:txBody>
      </p:sp>
      <p:pic>
        <p:nvPicPr>
          <p:cNvPr id="1946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386513"/>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2"/>
          <p:cNvSpPr>
            <a:spLocks noGrp="1"/>
          </p:cNvSpPr>
          <p:nvPr>
            <p:ph type="ftr" sz="quarter" idx="11"/>
          </p:nvPr>
        </p:nvSpPr>
        <p:spPr>
          <a:xfrm>
            <a:off x="2162908" y="6326188"/>
            <a:ext cx="4800600" cy="365125"/>
          </a:xfrm>
        </p:spPr>
        <p:txBody>
          <a:bodyPr/>
          <a:lstStyle/>
          <a:p>
            <a:r>
              <a:rPr lang="en-US" dirty="0" smtClean="0"/>
              <a:t>All materials © Copyright  2020  KP Law, P.C.  All rights reserved.</a:t>
            </a:r>
            <a:endParaRPr lang="en-US" dirty="0"/>
          </a:p>
        </p:txBody>
      </p:sp>
    </p:spTree>
    <p:extLst>
      <p:ext uri="{BB962C8B-B14F-4D97-AF65-F5344CB8AC3E}">
        <p14:creationId xmlns:p14="http://schemas.microsoft.com/office/powerpoint/2010/main" val="162694599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228600" y="304800"/>
            <a:ext cx="8763000" cy="630382"/>
          </a:xfrm>
        </p:spPr>
        <p:txBody>
          <a:bodyPr>
            <a:normAutofit fontScale="90000"/>
          </a:bodyPr>
          <a:lstStyle/>
          <a:p>
            <a:pPr eaLnBrk="1" hangingPunct="1">
              <a:defRPr/>
            </a:pPr>
            <a:r>
              <a:rPr lang="en-US" altLang="en-US" sz="4000" dirty="0">
                <a:solidFill>
                  <a:srgbClr val="002060"/>
                </a:solidFill>
                <a:latin typeface="Lucida Bright" panose="02040602050505020304" pitchFamily="18" charset="0"/>
                <a:ea typeface="MS PGothic" panose="020B0600070205080204" pitchFamily="34" charset="-128"/>
                <a:cs typeface="Arial" panose="020B0604020202020204" pitchFamily="34" charset="0"/>
              </a:rPr>
              <a:t/>
            </a:r>
            <a:br>
              <a:rPr lang="en-US" altLang="en-US" sz="4000" dirty="0">
                <a:solidFill>
                  <a:srgbClr val="002060"/>
                </a:solidFill>
                <a:latin typeface="Lucida Bright" panose="02040602050505020304" pitchFamily="18" charset="0"/>
                <a:ea typeface="MS PGothic" panose="020B0600070205080204" pitchFamily="34" charset="-128"/>
                <a:cs typeface="Arial" panose="020B0604020202020204" pitchFamily="34" charset="0"/>
              </a:rPr>
            </a:br>
            <a:r>
              <a:rPr lang="en-US" altLang="en-US" sz="4400" dirty="0" smtClean="0">
                <a:solidFill>
                  <a:schemeClr val="tx1"/>
                </a:solidFill>
                <a:effectLst/>
                <a:latin typeface="Lucida Bright" panose="02040602050505020304" pitchFamily="18" charset="0"/>
                <a:ea typeface="MS PGothic" panose="020B0600070205080204" pitchFamily="34" charset="-128"/>
                <a:cs typeface="Arial" panose="020B0604020202020204" pitchFamily="34" charset="0"/>
              </a:rPr>
              <a:t>Meetings- Deliberation</a:t>
            </a:r>
            <a:r>
              <a:rPr lang="en-US" altLang="en-US" sz="4000" dirty="0">
                <a:solidFill>
                  <a:srgbClr val="002060"/>
                </a:solidFill>
                <a:latin typeface="Lucida Bright" panose="02040602050505020304" pitchFamily="18" charset="0"/>
                <a:ea typeface="MS PGothic" panose="020B0600070205080204" pitchFamily="34" charset="-128"/>
                <a:cs typeface="Arial" panose="020B0604020202020204" pitchFamily="34" charset="0"/>
              </a:rPr>
              <a:t/>
            </a:r>
            <a:br>
              <a:rPr lang="en-US" altLang="en-US" sz="4000" dirty="0">
                <a:solidFill>
                  <a:srgbClr val="002060"/>
                </a:solidFill>
                <a:latin typeface="Lucida Bright" panose="02040602050505020304" pitchFamily="18" charset="0"/>
                <a:ea typeface="MS PGothic" panose="020B0600070205080204" pitchFamily="34" charset="-128"/>
                <a:cs typeface="Arial" panose="020B0604020202020204" pitchFamily="34" charset="0"/>
              </a:rPr>
            </a:br>
            <a:endParaRPr sz="4000" dirty="0" smtClean="0">
              <a:latin typeface="Rockwell" panose="02060603020205020403" pitchFamily="18" charset="0"/>
            </a:endParaRPr>
          </a:p>
        </p:txBody>
      </p:sp>
      <p:sp>
        <p:nvSpPr>
          <p:cNvPr id="36866" name="Rectangle 3"/>
          <p:cNvSpPr>
            <a:spLocks noGrp="1" noChangeArrowheads="1"/>
          </p:cNvSpPr>
          <p:nvPr>
            <p:ph idx="1"/>
          </p:nvPr>
        </p:nvSpPr>
        <p:spPr>
          <a:xfrm>
            <a:off x="431800" y="1193800"/>
            <a:ext cx="8524874" cy="5676900"/>
          </a:xfrm>
          <a:prstGeom prst="rect">
            <a:avLst/>
          </a:prstGeom>
        </p:spPr>
        <p:txBody>
          <a:bodyPr rtlCol="0">
            <a:normAutofit/>
          </a:bodyPr>
          <a:lstStyle/>
          <a:p>
            <a:pPr marL="547688" lvl="1" indent="-411163" eaLnBrk="1" hangingPunct="1">
              <a:lnSpc>
                <a:spcPct val="80000"/>
              </a:lnSpc>
              <a:buClr>
                <a:prstClr val="black"/>
              </a:buClr>
              <a:buSzPct val="65000"/>
              <a:buFont typeface="Arial" panose="020B0604020202020204" pitchFamily="34" charset="0"/>
              <a:buChar char="•"/>
              <a:defRPr/>
            </a:pPr>
            <a:r>
              <a:rPr lang="en-US" altLang="en-US" dirty="0">
                <a:solidFill>
                  <a:prstClr val="black"/>
                </a:solidFill>
                <a:latin typeface="Book Antiqua" panose="02040602050305030304" pitchFamily="18" charset="0"/>
              </a:rPr>
              <a:t>“[A]n oral or written communication through any medium, including electronic mail, between or among a quorum of a public body on any public business within its jurisdiction…,” with certain express </a:t>
            </a:r>
            <a:r>
              <a:rPr lang="en-US" altLang="en-US" dirty="0" smtClean="0">
                <a:solidFill>
                  <a:prstClr val="black"/>
                </a:solidFill>
                <a:latin typeface="Book Antiqua" panose="02040602050305030304" pitchFamily="18" charset="0"/>
              </a:rPr>
              <a:t>exceptions.</a:t>
            </a:r>
          </a:p>
          <a:p>
            <a:pPr marL="136525" lvl="1" indent="0" eaLnBrk="1" hangingPunct="1">
              <a:lnSpc>
                <a:spcPct val="80000"/>
              </a:lnSpc>
              <a:buClr>
                <a:prstClr val="black"/>
              </a:buClr>
              <a:buSzPct val="65000"/>
              <a:buNone/>
              <a:defRPr/>
            </a:pPr>
            <a:endParaRPr lang="en-US" altLang="en-US" dirty="0" smtClean="0">
              <a:solidFill>
                <a:prstClr val="black"/>
              </a:solidFill>
              <a:latin typeface="Book Antiqua" panose="02040602050305030304" pitchFamily="18" charset="0"/>
            </a:endParaRPr>
          </a:p>
          <a:p>
            <a:pPr marL="547688" lvl="1" indent="-411163" eaLnBrk="1" hangingPunct="1">
              <a:lnSpc>
                <a:spcPct val="80000"/>
              </a:lnSpc>
              <a:buClr>
                <a:prstClr val="black"/>
              </a:buClr>
              <a:buSzPct val="65000"/>
              <a:buFont typeface="Arial" panose="020B0604020202020204" pitchFamily="34" charset="0"/>
              <a:buChar char="•"/>
              <a:defRPr/>
            </a:pPr>
            <a:r>
              <a:rPr lang="en-US" altLang="en-US" u="sng" dirty="0" smtClean="0">
                <a:solidFill>
                  <a:prstClr val="black"/>
                </a:solidFill>
                <a:latin typeface="Book Antiqua" panose="02040602050305030304" pitchFamily="18" charset="0"/>
              </a:rPr>
              <a:t>Provided </a:t>
            </a:r>
            <a:r>
              <a:rPr lang="en-US" altLang="en-US" u="sng" dirty="0">
                <a:solidFill>
                  <a:prstClr val="black"/>
                </a:solidFill>
                <a:latin typeface="Book Antiqua" panose="02040602050305030304" pitchFamily="18" charset="0"/>
              </a:rPr>
              <a:t>that no opinions of governmental body are expressed, </a:t>
            </a:r>
            <a:r>
              <a:rPr lang="en-US" altLang="en-US" dirty="0">
                <a:solidFill>
                  <a:prstClr val="black"/>
                </a:solidFill>
                <a:latin typeface="Book Antiqua" panose="02040602050305030304" pitchFamily="18" charset="0"/>
              </a:rPr>
              <a:t>deliberation specifically excludes distribution by a member of the public body </a:t>
            </a:r>
            <a:r>
              <a:rPr lang="en-US" altLang="en-US" dirty="0" smtClean="0">
                <a:solidFill>
                  <a:prstClr val="black"/>
                </a:solidFill>
                <a:latin typeface="Book Antiqua" panose="02040602050305030304" pitchFamily="18" charset="0"/>
              </a:rPr>
              <a:t>of:</a:t>
            </a:r>
          </a:p>
          <a:p>
            <a:pPr marL="812800" lvl="2" indent="-411163" eaLnBrk="1" hangingPunct="1">
              <a:lnSpc>
                <a:spcPct val="80000"/>
              </a:lnSpc>
              <a:buClr>
                <a:prstClr val="black"/>
              </a:buClr>
              <a:buSzPct val="65000"/>
              <a:buFont typeface="Arial" panose="020B0604020202020204" pitchFamily="34" charset="0"/>
              <a:buChar char="•"/>
              <a:defRPr/>
            </a:pPr>
            <a:r>
              <a:rPr lang="en-US" altLang="en-US" sz="2400" dirty="0" smtClean="0">
                <a:solidFill>
                  <a:prstClr val="black"/>
                </a:solidFill>
                <a:latin typeface="Book Antiqua" panose="02040602050305030304" pitchFamily="18" charset="0"/>
              </a:rPr>
              <a:t>A </a:t>
            </a:r>
            <a:r>
              <a:rPr lang="en-US" altLang="en-US" sz="2400" dirty="0">
                <a:solidFill>
                  <a:prstClr val="black"/>
                </a:solidFill>
                <a:latin typeface="Book Antiqua" panose="02040602050305030304" pitchFamily="18" charset="0"/>
              </a:rPr>
              <a:t>meeting </a:t>
            </a:r>
            <a:r>
              <a:rPr lang="en-US" altLang="en-US" sz="2400" dirty="0" smtClean="0">
                <a:solidFill>
                  <a:prstClr val="black"/>
                </a:solidFill>
                <a:latin typeface="Book Antiqua" panose="02040602050305030304" pitchFamily="18" charset="0"/>
              </a:rPr>
              <a:t>agenda;</a:t>
            </a:r>
          </a:p>
          <a:p>
            <a:pPr marL="812800" lvl="2" indent="-411163" eaLnBrk="1" hangingPunct="1">
              <a:lnSpc>
                <a:spcPct val="80000"/>
              </a:lnSpc>
              <a:buClr>
                <a:prstClr val="black"/>
              </a:buClr>
              <a:buSzPct val="65000"/>
              <a:buFont typeface="Arial" panose="020B0604020202020204" pitchFamily="34" charset="0"/>
              <a:buChar char="•"/>
              <a:defRPr/>
            </a:pPr>
            <a:r>
              <a:rPr lang="en-US" altLang="en-US" sz="2400" dirty="0" smtClean="0">
                <a:solidFill>
                  <a:prstClr val="black"/>
                </a:solidFill>
                <a:latin typeface="Book Antiqua" panose="02040602050305030304" pitchFamily="18" charset="0"/>
              </a:rPr>
              <a:t>Scheduling </a:t>
            </a:r>
            <a:r>
              <a:rPr lang="en-US" altLang="en-US" sz="2400" dirty="0">
                <a:solidFill>
                  <a:prstClr val="black"/>
                </a:solidFill>
                <a:latin typeface="Book Antiqua" panose="02040602050305030304" pitchFamily="18" charset="0"/>
              </a:rPr>
              <a:t>or procedural </a:t>
            </a:r>
            <a:r>
              <a:rPr lang="en-US" altLang="en-US" sz="2400" dirty="0" smtClean="0">
                <a:solidFill>
                  <a:prstClr val="black"/>
                </a:solidFill>
                <a:latin typeface="Book Antiqua" panose="02040602050305030304" pitchFamily="18" charset="0"/>
              </a:rPr>
              <a:t>information;</a:t>
            </a:r>
          </a:p>
          <a:p>
            <a:pPr marL="812800" lvl="2" indent="-411163" eaLnBrk="1" hangingPunct="1">
              <a:lnSpc>
                <a:spcPct val="80000"/>
              </a:lnSpc>
              <a:buClr>
                <a:prstClr val="black"/>
              </a:buClr>
              <a:buSzPct val="65000"/>
              <a:buFont typeface="Arial" panose="020B0604020202020204" pitchFamily="34" charset="0"/>
              <a:buChar char="•"/>
              <a:defRPr/>
            </a:pPr>
            <a:r>
              <a:rPr lang="en-US" altLang="en-US" sz="2400" dirty="0" smtClean="0">
                <a:solidFill>
                  <a:prstClr val="black"/>
                </a:solidFill>
                <a:latin typeface="Book Antiqua" panose="02040602050305030304" pitchFamily="18" charset="0"/>
              </a:rPr>
              <a:t>Reports </a:t>
            </a:r>
            <a:r>
              <a:rPr lang="en-US" altLang="en-US" sz="2400" dirty="0">
                <a:solidFill>
                  <a:prstClr val="black"/>
                </a:solidFill>
                <a:latin typeface="Book Antiqua" panose="02040602050305030304" pitchFamily="18" charset="0"/>
              </a:rPr>
              <a:t>or documents that may be discussed at an upcoming meeting, </a:t>
            </a:r>
            <a:r>
              <a:rPr lang="en-US" altLang="en-US" sz="2400" u="sng" dirty="0">
                <a:solidFill>
                  <a:prstClr val="black"/>
                </a:solidFill>
                <a:latin typeface="Book Antiqua" panose="02040602050305030304" pitchFamily="18" charset="0"/>
              </a:rPr>
              <a:t>so long as the material does not express the ideas, feelings, beliefs, opinions of a member of the body</a:t>
            </a:r>
            <a:r>
              <a:rPr lang="en-US" altLang="en-US" sz="2400" dirty="0">
                <a:solidFill>
                  <a:prstClr val="black"/>
                </a:solidFill>
                <a:latin typeface="Book Antiqua" panose="02040602050305030304" pitchFamily="18" charset="0"/>
              </a:rPr>
              <a:t>.</a:t>
            </a:r>
          </a:p>
          <a:p>
            <a:pPr marL="547688" indent="-411163" eaLnBrk="1" fontAlgn="auto" hangingPunct="1">
              <a:lnSpc>
                <a:spcPct val="70000"/>
              </a:lnSpc>
              <a:spcAft>
                <a:spcPts val="0"/>
              </a:spcAft>
              <a:buClr>
                <a:srgbClr val="F9F9F9"/>
              </a:buClr>
              <a:buFontTx/>
              <a:buNone/>
              <a:defRPr/>
            </a:pPr>
            <a:endParaRPr lang="en-US" altLang="en-US" sz="600" dirty="0" smtClean="0"/>
          </a:p>
        </p:txBody>
      </p:sp>
      <p:pic>
        <p:nvPicPr>
          <p:cNvPr id="5018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a:spLocks noGrp="1"/>
          </p:cNvSpPr>
          <p:nvPr>
            <p:ph type="ftr" sz="quarter" idx="11"/>
          </p:nvPr>
        </p:nvSpPr>
        <p:spPr>
          <a:xfrm>
            <a:off x="2209800" y="6188075"/>
            <a:ext cx="4800600" cy="365125"/>
          </a:xfrm>
        </p:spPr>
        <p:txBody>
          <a:bodyPr/>
          <a:lstStyle/>
          <a:p>
            <a:r>
              <a:rPr lang="en-US" dirty="0" smtClean="0"/>
              <a:t>All materials © Copyright  2020  KP Law, P.C.  All rights reserved.</a:t>
            </a:r>
            <a:endParaRPr lang="en-US" dirty="0"/>
          </a:p>
        </p:txBody>
      </p:sp>
    </p:spTree>
    <p:extLst>
      <p:ext uri="{BB962C8B-B14F-4D97-AF65-F5344CB8AC3E}">
        <p14:creationId xmlns:p14="http://schemas.microsoft.com/office/powerpoint/2010/main" val="287071331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ltLang="en-US" sz="4400" dirty="0" smtClean="0">
                <a:solidFill>
                  <a:srgbClr val="002060"/>
                </a:solidFill>
                <a:latin typeface="Lucida Bright" panose="02040602050505020304" pitchFamily="18" charset="0"/>
                <a:ea typeface="MS PGothic" panose="020B0600070205080204" pitchFamily="34" charset="-128"/>
                <a:cs typeface="Arial" panose="020B0604020202020204" pitchFamily="34" charset="0"/>
              </a:rPr>
              <a:t/>
            </a:r>
            <a:br>
              <a:rPr lang="en-US" altLang="en-US" sz="4400" dirty="0" smtClean="0">
                <a:solidFill>
                  <a:srgbClr val="002060"/>
                </a:solidFill>
                <a:latin typeface="Lucida Bright" panose="02040602050505020304" pitchFamily="18" charset="0"/>
                <a:ea typeface="MS PGothic" panose="020B0600070205080204" pitchFamily="34" charset="-128"/>
                <a:cs typeface="Arial" panose="020B0604020202020204" pitchFamily="34" charset="0"/>
              </a:rPr>
            </a:br>
            <a:endParaRPr lang="en-US" dirty="0"/>
          </a:p>
        </p:txBody>
      </p:sp>
      <p:sp>
        <p:nvSpPr>
          <p:cNvPr id="3" name="Content Placeholder 2"/>
          <p:cNvSpPr>
            <a:spLocks noGrp="1"/>
          </p:cNvSpPr>
          <p:nvPr>
            <p:ph idx="1"/>
          </p:nvPr>
        </p:nvSpPr>
        <p:spPr>
          <a:xfrm>
            <a:off x="419100" y="1075604"/>
            <a:ext cx="8267700" cy="5310909"/>
          </a:xfrm>
        </p:spPr>
        <p:txBody>
          <a:bodyPr/>
          <a:lstStyle/>
          <a:p>
            <a:pPr marL="174625" lvl="1" indent="0" eaLnBrk="1" hangingPunct="1">
              <a:buClr>
                <a:prstClr val="black"/>
              </a:buClr>
              <a:buNone/>
              <a:defRPr/>
            </a:pPr>
            <a:r>
              <a:rPr lang="en-US" altLang="en-US" b="1" dirty="0" smtClean="0">
                <a:solidFill>
                  <a:prstClr val="black"/>
                </a:solidFill>
                <a:latin typeface="Book Antiqua" panose="02040602050305030304" pitchFamily="18" charset="0"/>
                <a:ea typeface="MS PGothic" pitchFamily="34" charset="-128"/>
              </a:rPr>
              <a:t>Email </a:t>
            </a:r>
            <a:r>
              <a:rPr lang="en-US" altLang="en-US" dirty="0" smtClean="0">
                <a:solidFill>
                  <a:prstClr val="black"/>
                </a:solidFill>
                <a:latin typeface="Book Antiqua" panose="02040602050305030304" pitchFamily="18" charset="0"/>
                <a:ea typeface="MS PGothic" pitchFamily="34" charset="-128"/>
              </a:rPr>
              <a:t>is</a:t>
            </a:r>
            <a:r>
              <a:rPr lang="en-US" altLang="en-US" b="1" dirty="0" smtClean="0">
                <a:solidFill>
                  <a:prstClr val="black"/>
                </a:solidFill>
                <a:latin typeface="Book Antiqua" panose="02040602050305030304" pitchFamily="18" charset="0"/>
                <a:ea typeface="MS PGothic" pitchFamily="34" charset="-128"/>
              </a:rPr>
              <a:t> </a:t>
            </a:r>
            <a:r>
              <a:rPr lang="en-US" altLang="en-US" dirty="0" smtClean="0">
                <a:solidFill>
                  <a:prstClr val="black"/>
                </a:solidFill>
                <a:latin typeface="Book Antiqua" panose="02040602050305030304" pitchFamily="18" charset="0"/>
                <a:ea typeface="MS PGothic" pitchFamily="34" charset="-128"/>
              </a:rPr>
              <a:t>explicitly addressed in OML</a:t>
            </a:r>
            <a:endParaRPr lang="en-US" altLang="en-US" b="1" dirty="0" smtClean="0">
              <a:solidFill>
                <a:prstClr val="black"/>
              </a:solidFill>
              <a:latin typeface="Book Antiqua" panose="02040602050305030304" pitchFamily="18" charset="0"/>
              <a:ea typeface="MS PGothic" pitchFamily="34" charset="-128"/>
            </a:endParaRPr>
          </a:p>
          <a:p>
            <a:pPr marL="457200" lvl="2" indent="-282575" eaLnBrk="1" hangingPunct="1">
              <a:buClr>
                <a:prstClr val="black"/>
              </a:buClr>
              <a:buFont typeface="Arial" panose="020B0604020202020204" pitchFamily="34" charset="0"/>
              <a:buChar char="•"/>
              <a:defRPr/>
            </a:pPr>
            <a:r>
              <a:rPr lang="en-US" altLang="en-US" sz="2400" dirty="0" smtClean="0">
                <a:latin typeface="Book Antiqua" panose="02040602050305030304" pitchFamily="18" charset="0"/>
                <a:ea typeface="MS PGothic" pitchFamily="34" charset="-128"/>
              </a:rPr>
              <a:t>A quorum of a public body may </a:t>
            </a:r>
            <a:r>
              <a:rPr lang="en-US" altLang="en-US" sz="2400" b="1" u="sng" dirty="0" smtClean="0">
                <a:latin typeface="Book Antiqua" panose="02040602050305030304" pitchFamily="18" charset="0"/>
                <a:ea typeface="MS PGothic" pitchFamily="34" charset="-128"/>
              </a:rPr>
              <a:t>not</a:t>
            </a:r>
            <a:r>
              <a:rPr lang="en-US" altLang="en-US" sz="2400" dirty="0" smtClean="0">
                <a:latin typeface="Book Antiqua" panose="02040602050305030304" pitchFamily="18" charset="0"/>
                <a:ea typeface="MS PGothic" pitchFamily="34" charset="-128"/>
              </a:rPr>
              <a:t> use e-mail to share their ideas, feelings, opinions, beliefs, whether serially or in a single e-mail, on board business, and may not use a non-member to avoid law. </a:t>
            </a:r>
          </a:p>
          <a:p>
            <a:pPr marL="928688" lvl="4" indent="-342900" eaLnBrk="1" hangingPunct="1">
              <a:buClr>
                <a:prstClr val="black"/>
              </a:buClr>
              <a:buFont typeface="Wingdings" panose="05000000000000000000" pitchFamily="2" charset="2"/>
              <a:buChar char="ü"/>
              <a:defRPr/>
            </a:pPr>
            <a:r>
              <a:rPr lang="en-US" altLang="en-US" sz="2300" b="1" u="sng" dirty="0" smtClean="0">
                <a:latin typeface="Book Antiqua" panose="02040602050305030304" pitchFamily="18" charset="0"/>
              </a:rPr>
              <a:t>Beware of “</a:t>
            </a:r>
            <a:r>
              <a:rPr lang="en-US" altLang="en-US" sz="2300" b="1" u="sng" dirty="0" smtClean="0">
                <a:solidFill>
                  <a:srgbClr val="0070C0"/>
                </a:solidFill>
                <a:latin typeface="Book Antiqua" panose="02040602050305030304" pitchFamily="18" charset="0"/>
              </a:rPr>
              <a:t>reply to all</a:t>
            </a:r>
            <a:r>
              <a:rPr lang="en-US" altLang="en-US" sz="2300" b="1" u="sng" dirty="0" smtClean="0">
                <a:latin typeface="Book Antiqua" panose="02040602050305030304" pitchFamily="18" charset="0"/>
              </a:rPr>
              <a:t>” on emails</a:t>
            </a:r>
          </a:p>
          <a:p>
            <a:pPr marL="914400" lvl="1" eaLnBrk="1" fontAlgn="auto" hangingPunct="1">
              <a:spcAft>
                <a:spcPts val="0"/>
              </a:spcAft>
              <a:buFont typeface="Wingdings" panose="05000000000000000000" pitchFamily="2" charset="2"/>
              <a:buChar char="ü"/>
              <a:defRPr/>
            </a:pPr>
            <a:r>
              <a:rPr lang="en-US" altLang="en-US" sz="2300" dirty="0" smtClean="0">
                <a:latin typeface="Book Antiqua" panose="02040602050305030304" pitchFamily="18" charset="0"/>
              </a:rPr>
              <a:t>Limit use of</a:t>
            </a:r>
            <a:r>
              <a:rPr lang="en-US" altLang="en-US" sz="2300" b="1" dirty="0" smtClean="0">
                <a:solidFill>
                  <a:srgbClr val="0070C0"/>
                </a:solidFill>
                <a:latin typeface="Book Antiqua" panose="02040602050305030304" pitchFamily="18" charset="0"/>
              </a:rPr>
              <a:t> e-mail to scheduling purposes</a:t>
            </a:r>
            <a:r>
              <a:rPr lang="en-US" altLang="en-US" sz="2300" dirty="0" smtClean="0">
                <a:latin typeface="Book Antiqua" panose="02040602050305030304" pitchFamily="18" charset="0"/>
              </a:rPr>
              <a:t>, and try    to avoid using e-mail to undertake Town business</a:t>
            </a:r>
          </a:p>
          <a:p>
            <a:pPr marL="914400" lvl="1" eaLnBrk="1" fontAlgn="auto" hangingPunct="1">
              <a:spcAft>
                <a:spcPts val="0"/>
              </a:spcAft>
              <a:buFont typeface="Wingdings" panose="05000000000000000000" pitchFamily="2" charset="2"/>
              <a:buChar char="ü"/>
              <a:defRPr/>
            </a:pPr>
            <a:r>
              <a:rPr lang="en-US" altLang="en-US" sz="2300" dirty="0" smtClean="0">
                <a:latin typeface="Book Antiqua" panose="02040602050305030304" pitchFamily="18" charset="0"/>
              </a:rPr>
              <a:t>Assume that e-mail may be forwarded to unintended recipients, and therefore limit content to business </a:t>
            </a:r>
          </a:p>
          <a:p>
            <a:pPr marL="914400" lvl="1" eaLnBrk="1" fontAlgn="auto" hangingPunct="1">
              <a:spcAft>
                <a:spcPts val="0"/>
              </a:spcAft>
              <a:buFont typeface="Wingdings" panose="05000000000000000000" pitchFamily="2" charset="2"/>
              <a:buChar char="ü"/>
              <a:defRPr/>
            </a:pPr>
            <a:r>
              <a:rPr lang="en-US" altLang="en-US" sz="2300" dirty="0" smtClean="0">
                <a:latin typeface="Book Antiqua" panose="02040602050305030304" pitchFamily="18" charset="0"/>
              </a:rPr>
              <a:t>Don’t ask for or express opinions, ideas, beliefs in       an e-mail to other members</a:t>
            </a:r>
          </a:p>
          <a:p>
            <a:pPr marL="1380173" lvl="6" indent="-411163">
              <a:lnSpc>
                <a:spcPct val="80000"/>
              </a:lnSpc>
              <a:buClr>
                <a:prstClr val="black"/>
              </a:buClr>
              <a:buSzPct val="65000"/>
              <a:buFont typeface="Arial" panose="020B0604020202020204" pitchFamily="34" charset="0"/>
              <a:buChar char="•"/>
              <a:defRPr/>
            </a:pPr>
            <a:endParaRPr lang="en-US" altLang="en-US" sz="2400" dirty="0">
              <a:solidFill>
                <a:prstClr val="black"/>
              </a:solidFill>
              <a:latin typeface="Garamond" panose="02020404030301010803" pitchFamily="18" charset="0"/>
            </a:endParaRPr>
          </a:p>
          <a:p>
            <a:pPr marL="914400" lvl="1" eaLnBrk="1" fontAlgn="auto" hangingPunct="1">
              <a:spcAft>
                <a:spcPts val="0"/>
              </a:spcAft>
              <a:buFont typeface="Wingdings" panose="05000000000000000000" pitchFamily="2" charset="2"/>
              <a:buChar char="ü"/>
              <a:defRPr/>
            </a:pPr>
            <a:endParaRPr lang="en-US" altLang="en-US" dirty="0">
              <a:latin typeface="Garamond" pitchFamily="18" charset="0"/>
            </a:endParaRPr>
          </a:p>
          <a:p>
            <a:pPr marL="676275" lvl="3" indent="-282575" eaLnBrk="1" hangingPunct="1">
              <a:buClr>
                <a:prstClr val="black"/>
              </a:buClr>
              <a:buFont typeface="Arial" panose="020B0604020202020204" pitchFamily="34" charset="0"/>
              <a:buChar char="•"/>
              <a:defRPr/>
            </a:pPr>
            <a:endParaRPr lang="en-US" altLang="en-US" dirty="0" smtClean="0">
              <a:latin typeface="Garamond" pitchFamily="18" charset="0"/>
              <a:ea typeface="MS PGothic" pitchFamily="34" charset="-128"/>
            </a:endParaRPr>
          </a:p>
          <a:p>
            <a:pPr marL="174625" lvl="2" indent="0" eaLnBrk="1" hangingPunct="1">
              <a:buClr>
                <a:prstClr val="black"/>
              </a:buClr>
              <a:buNone/>
              <a:defRPr/>
            </a:pPr>
            <a:endParaRPr lang="en-US" altLang="en-US" sz="2400" dirty="0">
              <a:latin typeface="Garamond" pitchFamily="18" charset="0"/>
              <a:ea typeface="MS PGothic" pitchFamily="34" charset="-128"/>
            </a:endParaRPr>
          </a:p>
        </p:txBody>
      </p:sp>
      <p:sp>
        <p:nvSpPr>
          <p:cNvPr id="4" name="Rectangle 2"/>
          <p:cNvSpPr txBox="1">
            <a:spLocks noChangeArrowheads="1"/>
          </p:cNvSpPr>
          <p:nvPr/>
        </p:nvSpPr>
        <p:spPr bwMode="auto">
          <a:xfrm>
            <a:off x="176645" y="274638"/>
            <a:ext cx="8967355"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fontAlgn="base">
              <a:lnSpc>
                <a:spcPct val="90000"/>
              </a:lnSpc>
              <a:spcBef>
                <a:spcPct val="0"/>
              </a:spcBef>
              <a:spcAft>
                <a:spcPct val="0"/>
              </a:spcAft>
              <a:buClrTx/>
              <a:buSzTx/>
              <a:buFontTx/>
              <a:buNone/>
            </a:pPr>
            <a:r>
              <a:rPr lang="en-US" altLang="en-US" sz="4000" b="1" dirty="0" smtClean="0">
                <a:latin typeface="Lucida Bright" panose="02040602050505020304" pitchFamily="18" charset="0"/>
                <a:ea typeface="MS PGothic" panose="020B0600070205080204" pitchFamily="34" charset="-128"/>
                <a:cs typeface="Arial" panose="020B0604020202020204" pitchFamily="34" charset="0"/>
              </a:rPr>
              <a:t>Deliberation–Email &amp; Social Media</a:t>
            </a:r>
            <a:endParaRPr lang="en-US" altLang="en-US" sz="4000" b="1" dirty="0">
              <a:latin typeface="Lucida Bright" panose="02040602050505020304" pitchFamily="18" charset="0"/>
              <a:ea typeface="MS PGothic" panose="020B0600070205080204" pitchFamily="34" charset="-128"/>
              <a:cs typeface="Arial" panose="020B0604020202020204" pitchFamily="34"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6386513"/>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a:spLocks noGrp="1"/>
          </p:cNvSpPr>
          <p:nvPr>
            <p:ph type="ftr" sz="quarter" idx="11"/>
          </p:nvPr>
        </p:nvSpPr>
        <p:spPr>
          <a:xfrm>
            <a:off x="2260022" y="6212754"/>
            <a:ext cx="4800600" cy="365125"/>
          </a:xfrm>
        </p:spPr>
        <p:txBody>
          <a:bodyPr/>
          <a:lstStyle/>
          <a:p>
            <a:r>
              <a:rPr lang="en-US" dirty="0" smtClean="0"/>
              <a:t>All materials © Copyright  2020  KP Law, P.C.  All rights reserved.</a:t>
            </a:r>
            <a:endParaRPr lang="en-US" dirty="0"/>
          </a:p>
        </p:txBody>
      </p:sp>
    </p:spTree>
    <p:extLst>
      <p:ext uri="{BB962C8B-B14F-4D97-AF65-F5344CB8AC3E}">
        <p14:creationId xmlns:p14="http://schemas.microsoft.com/office/powerpoint/2010/main" val="324252107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ltLang="en-US" sz="4400" dirty="0" smtClean="0">
                <a:solidFill>
                  <a:srgbClr val="002060"/>
                </a:solidFill>
                <a:latin typeface="Lucida Bright" panose="02040602050505020304" pitchFamily="18" charset="0"/>
                <a:ea typeface="MS PGothic" panose="020B0600070205080204" pitchFamily="34" charset="-128"/>
                <a:cs typeface="Arial" panose="020B0604020202020204" pitchFamily="34" charset="0"/>
              </a:rPr>
              <a:t/>
            </a:r>
            <a:br>
              <a:rPr lang="en-US" altLang="en-US" sz="4400" dirty="0" smtClean="0">
                <a:solidFill>
                  <a:srgbClr val="002060"/>
                </a:solidFill>
                <a:latin typeface="Lucida Bright" panose="02040602050505020304" pitchFamily="18" charset="0"/>
                <a:ea typeface="MS PGothic" panose="020B0600070205080204" pitchFamily="34" charset="-128"/>
                <a:cs typeface="Arial" panose="020B0604020202020204" pitchFamily="34" charset="0"/>
              </a:rPr>
            </a:br>
            <a:endParaRPr lang="en-US" dirty="0"/>
          </a:p>
        </p:txBody>
      </p:sp>
      <p:sp>
        <p:nvSpPr>
          <p:cNvPr id="3" name="Content Placeholder 2"/>
          <p:cNvSpPr>
            <a:spLocks noGrp="1"/>
          </p:cNvSpPr>
          <p:nvPr>
            <p:ph idx="1"/>
          </p:nvPr>
        </p:nvSpPr>
        <p:spPr>
          <a:xfrm>
            <a:off x="546100" y="1228004"/>
            <a:ext cx="8686800" cy="5310909"/>
          </a:xfrm>
        </p:spPr>
        <p:txBody>
          <a:bodyPr/>
          <a:lstStyle/>
          <a:p>
            <a:pPr marL="174625" lvl="1" indent="0" eaLnBrk="1" hangingPunct="1">
              <a:buClr>
                <a:prstClr val="black"/>
              </a:buClr>
              <a:buNone/>
              <a:defRPr/>
            </a:pPr>
            <a:r>
              <a:rPr lang="en-US" altLang="en-US" b="1" dirty="0">
                <a:latin typeface="Book Antiqua" panose="02040602050305030304" pitchFamily="18" charset="0"/>
                <a:ea typeface="MS PGothic" pitchFamily="34" charset="-128"/>
              </a:rPr>
              <a:t>Social Media.  </a:t>
            </a:r>
            <a:r>
              <a:rPr lang="en-US" altLang="en-US" dirty="0" smtClean="0">
                <a:latin typeface="Book Antiqua" panose="02040602050305030304" pitchFamily="18" charset="0"/>
                <a:ea typeface="MS PGothic" pitchFamily="34" charset="-128"/>
              </a:rPr>
              <a:t>Also subject to OML</a:t>
            </a:r>
          </a:p>
          <a:p>
            <a:pPr marL="517525" lvl="1" indent="-342900" eaLnBrk="1" hangingPunct="1">
              <a:buClr>
                <a:prstClr val="black"/>
              </a:buClr>
              <a:buFont typeface="Arial" panose="020B0604020202020204" pitchFamily="34" charset="0"/>
              <a:buChar char="•"/>
              <a:defRPr/>
            </a:pPr>
            <a:r>
              <a:rPr lang="en-US" altLang="en-US" dirty="0" smtClean="0">
                <a:latin typeface="Book Antiqua" panose="02040602050305030304" pitchFamily="18" charset="0"/>
                <a:ea typeface="MS PGothic" pitchFamily="34" charset="-128"/>
              </a:rPr>
              <a:t>As we all know, alternative </a:t>
            </a:r>
            <a:r>
              <a:rPr lang="en-US" altLang="en-US" dirty="0">
                <a:latin typeface="Book Antiqua" panose="02040602050305030304" pitchFamily="18" charset="0"/>
                <a:ea typeface="MS PGothic" pitchFamily="34" charset="-128"/>
              </a:rPr>
              <a:t>electronic communications have become more prevalent, including blogging, instant messaging, texting, social networking such as Facebook, and </a:t>
            </a:r>
            <a:r>
              <a:rPr lang="en-US" altLang="en-US" dirty="0" smtClean="0">
                <a:latin typeface="Book Antiqua" panose="02040602050305030304" pitchFamily="18" charset="0"/>
                <a:ea typeface="MS PGothic" pitchFamily="34" charset="-128"/>
              </a:rPr>
              <a:t>Twitter.  Some considerations: </a:t>
            </a:r>
          </a:p>
          <a:p>
            <a:pPr marL="782637" lvl="2" indent="-342900" eaLnBrk="1" hangingPunct="1">
              <a:buClr>
                <a:prstClr val="black"/>
              </a:buClr>
              <a:buFont typeface="Wingdings" panose="05000000000000000000" pitchFamily="2" charset="2"/>
              <a:buChar char="ü"/>
              <a:defRPr/>
            </a:pPr>
            <a:r>
              <a:rPr lang="en-US" altLang="en-US" sz="2400" dirty="0" smtClean="0">
                <a:latin typeface="Book Antiqua" panose="02040602050305030304" pitchFamily="18" charset="0"/>
                <a:ea typeface="MS PGothic" pitchFamily="34" charset="-128"/>
              </a:rPr>
              <a:t>Do not direct comments to other members of body</a:t>
            </a:r>
          </a:p>
          <a:p>
            <a:pPr marL="782637" lvl="2" indent="-342900" eaLnBrk="1" hangingPunct="1">
              <a:buClr>
                <a:prstClr val="black"/>
              </a:buClr>
              <a:buFont typeface="Wingdings" panose="05000000000000000000" pitchFamily="2" charset="2"/>
              <a:buChar char="ü"/>
              <a:defRPr/>
            </a:pPr>
            <a:r>
              <a:rPr lang="en-US" altLang="en-US" sz="2400" dirty="0" smtClean="0">
                <a:latin typeface="Book Antiqua" panose="02040602050305030304" pitchFamily="18" charset="0"/>
                <a:ea typeface="MS PGothic" pitchFamily="34" charset="-128"/>
              </a:rPr>
              <a:t>If matter directly involves issue pending before body consider not engaging</a:t>
            </a:r>
          </a:p>
          <a:p>
            <a:pPr marL="782637" lvl="2" indent="-342900" eaLnBrk="1" hangingPunct="1">
              <a:buClr>
                <a:prstClr val="black"/>
              </a:buClr>
              <a:buFont typeface="Wingdings" panose="05000000000000000000" pitchFamily="2" charset="2"/>
              <a:buChar char="ü"/>
              <a:defRPr/>
            </a:pPr>
            <a:r>
              <a:rPr lang="en-US" altLang="en-US" sz="2400" dirty="0" smtClean="0">
                <a:latin typeface="Book Antiqua" panose="02040602050305030304" pitchFamily="18" charset="0"/>
                <a:ea typeface="MS PGothic" pitchFamily="34" charset="-128"/>
              </a:rPr>
              <a:t>Be thoughtful about manner in which comments are made</a:t>
            </a:r>
          </a:p>
          <a:p>
            <a:pPr marL="782637" lvl="2" indent="-342900" eaLnBrk="1" hangingPunct="1">
              <a:buClr>
                <a:prstClr val="black"/>
              </a:buClr>
              <a:buFont typeface="Wingdings" panose="05000000000000000000" pitchFamily="2" charset="2"/>
              <a:buChar char="ü"/>
              <a:defRPr/>
            </a:pPr>
            <a:r>
              <a:rPr lang="en-US" altLang="en-US" sz="2400" dirty="0" smtClean="0">
                <a:latin typeface="Book Antiqua" panose="02040602050305030304" pitchFamily="18" charset="0"/>
                <a:ea typeface="MS PGothic" pitchFamily="34" charset="-128"/>
              </a:rPr>
              <a:t>Consider using separate accounts for campaign    purposes and following election, if applicable</a:t>
            </a:r>
            <a:endParaRPr lang="en-US" altLang="en-US" sz="2400" dirty="0">
              <a:latin typeface="Book Antiqua" panose="02040602050305030304" pitchFamily="18" charset="0"/>
              <a:ea typeface="MS PGothic" pitchFamily="34" charset="-128"/>
            </a:endParaRPr>
          </a:p>
          <a:p>
            <a:pPr marL="174625" lvl="2" indent="0" eaLnBrk="1" hangingPunct="1">
              <a:buClr>
                <a:prstClr val="black"/>
              </a:buClr>
              <a:buNone/>
              <a:defRPr/>
            </a:pPr>
            <a:endParaRPr lang="en-US" altLang="en-US" sz="2400" dirty="0">
              <a:latin typeface="Garamond" pitchFamily="18" charset="0"/>
              <a:ea typeface="MS PGothic" pitchFamily="34" charset="-128"/>
            </a:endParaRPr>
          </a:p>
        </p:txBody>
      </p:sp>
      <p:sp>
        <p:nvSpPr>
          <p:cNvPr id="4" name="Rectangle 2"/>
          <p:cNvSpPr txBox="1">
            <a:spLocks noChangeArrowheads="1"/>
          </p:cNvSpPr>
          <p:nvPr/>
        </p:nvSpPr>
        <p:spPr bwMode="auto">
          <a:xfrm>
            <a:off x="218209" y="405244"/>
            <a:ext cx="8925791" cy="661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fontAlgn="base">
              <a:lnSpc>
                <a:spcPct val="90000"/>
              </a:lnSpc>
              <a:spcBef>
                <a:spcPct val="0"/>
              </a:spcBef>
              <a:spcAft>
                <a:spcPct val="0"/>
              </a:spcAft>
              <a:buClrTx/>
              <a:buSzTx/>
              <a:buFontTx/>
              <a:buNone/>
            </a:pPr>
            <a:r>
              <a:rPr lang="en-US" altLang="en-US" sz="4000" b="1" dirty="0" smtClean="0">
                <a:latin typeface="Lucida Bright" panose="02040602050505020304" pitchFamily="18" charset="0"/>
                <a:ea typeface="MS PGothic" panose="020B0600070205080204" pitchFamily="34" charset="-128"/>
                <a:cs typeface="Arial" panose="020B0604020202020204" pitchFamily="34" charset="0"/>
              </a:rPr>
              <a:t>Deliberation–Email &amp; Social Media</a:t>
            </a:r>
            <a:endParaRPr lang="en-US" altLang="en-US" sz="4000" b="1" dirty="0">
              <a:latin typeface="Lucida Bright" panose="02040602050505020304" pitchFamily="18" charset="0"/>
              <a:ea typeface="MS PGothic" panose="020B0600070205080204" pitchFamily="34" charset="-128"/>
              <a:cs typeface="Arial" panose="020B0604020202020204" pitchFamily="34"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6386513"/>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a:spLocks noGrp="1"/>
          </p:cNvSpPr>
          <p:nvPr>
            <p:ph type="ftr" sz="quarter" idx="11"/>
          </p:nvPr>
        </p:nvSpPr>
        <p:spPr>
          <a:xfrm>
            <a:off x="2157413" y="6326188"/>
            <a:ext cx="4800600" cy="365125"/>
          </a:xfrm>
        </p:spPr>
        <p:txBody>
          <a:bodyPr/>
          <a:lstStyle/>
          <a:p>
            <a:r>
              <a:rPr lang="en-US" dirty="0" smtClean="0"/>
              <a:t>All materials © Copyright  2020  KP Law, P.C.  All rights reserved.</a:t>
            </a:r>
            <a:endParaRPr lang="en-US" dirty="0"/>
          </a:p>
        </p:txBody>
      </p:sp>
    </p:spTree>
    <p:extLst>
      <p:ext uri="{BB962C8B-B14F-4D97-AF65-F5344CB8AC3E}">
        <p14:creationId xmlns:p14="http://schemas.microsoft.com/office/powerpoint/2010/main" val="110883069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ltLang="en-US" sz="4400" dirty="0" smtClean="0">
                <a:solidFill>
                  <a:srgbClr val="002060"/>
                </a:solidFill>
                <a:latin typeface="Lucida Bright" panose="02040602050505020304" pitchFamily="18" charset="0"/>
                <a:ea typeface="MS PGothic" panose="020B0600070205080204" pitchFamily="34" charset="-128"/>
                <a:cs typeface="Arial" panose="020B0604020202020204" pitchFamily="34" charset="0"/>
              </a:rPr>
              <a:t/>
            </a:r>
            <a:br>
              <a:rPr lang="en-US" altLang="en-US" sz="4400" dirty="0" smtClean="0">
                <a:solidFill>
                  <a:srgbClr val="002060"/>
                </a:solidFill>
                <a:latin typeface="Lucida Bright" panose="02040602050505020304" pitchFamily="18" charset="0"/>
                <a:ea typeface="MS PGothic" panose="020B0600070205080204" pitchFamily="34" charset="-128"/>
                <a:cs typeface="Arial" panose="020B0604020202020204" pitchFamily="34" charset="0"/>
              </a:rPr>
            </a:br>
            <a:endParaRPr lang="en-US" dirty="0"/>
          </a:p>
        </p:txBody>
      </p:sp>
      <p:sp>
        <p:nvSpPr>
          <p:cNvPr id="3" name="Content Placeholder 2"/>
          <p:cNvSpPr>
            <a:spLocks noGrp="1"/>
          </p:cNvSpPr>
          <p:nvPr>
            <p:ph idx="1"/>
          </p:nvPr>
        </p:nvSpPr>
        <p:spPr>
          <a:xfrm>
            <a:off x="114300" y="1066800"/>
            <a:ext cx="8572500" cy="5319713"/>
          </a:xfrm>
        </p:spPr>
        <p:txBody>
          <a:bodyPr/>
          <a:lstStyle/>
          <a:p>
            <a:pPr marL="457200" lvl="1" indent="-228600" eaLnBrk="1" hangingPunct="1">
              <a:buClr>
                <a:prstClr val="black"/>
              </a:buClr>
              <a:buFont typeface="Arial" panose="020B0604020202020204" pitchFamily="34" charset="0"/>
              <a:buChar char="•"/>
              <a:defRPr/>
            </a:pPr>
            <a:r>
              <a:rPr lang="en-US" altLang="en-US" b="1" dirty="0" smtClean="0">
                <a:latin typeface="Book Antiqua" panose="02040602050305030304" pitchFamily="18" charset="0"/>
                <a:ea typeface="MS PGothic" pitchFamily="34" charset="-128"/>
              </a:rPr>
              <a:t>Potential Violations.</a:t>
            </a:r>
            <a:r>
              <a:rPr lang="en-US" altLang="en-US" dirty="0" smtClean="0">
                <a:latin typeface="Book Antiqua" panose="02040602050305030304" pitchFamily="18" charset="0"/>
                <a:ea typeface="MS PGothic" pitchFamily="34" charset="-128"/>
              </a:rPr>
              <a:t>  Communications among a quorum would likely implicate the OML.  There are also public records implications.  </a:t>
            </a:r>
          </a:p>
          <a:p>
            <a:pPr marL="914400" lvl="2" eaLnBrk="1" hangingPunct="1">
              <a:buClr>
                <a:prstClr val="black"/>
              </a:buClr>
              <a:buFont typeface="Arial" panose="020B0604020202020204" pitchFamily="34" charset="0"/>
              <a:buChar char="•"/>
              <a:defRPr/>
            </a:pPr>
            <a:r>
              <a:rPr lang="en-US" altLang="en-US" dirty="0" smtClean="0">
                <a:latin typeface="Book Antiqua" panose="02040602050305030304" pitchFamily="18" charset="0"/>
              </a:rPr>
              <a:t>An e-mail, voice mail, IM, posting, or blog originally addressed to one member of a public body subsequently forwarded to, or reviewed by a quorum of members;</a:t>
            </a:r>
          </a:p>
          <a:p>
            <a:pPr marL="914400" lvl="2" eaLnBrk="1" hangingPunct="1">
              <a:buClr>
                <a:prstClr val="black"/>
              </a:buClr>
              <a:buFont typeface="Arial" panose="020B0604020202020204" pitchFamily="34" charset="0"/>
              <a:buChar char="•"/>
              <a:defRPr/>
            </a:pPr>
            <a:r>
              <a:rPr lang="en-US" altLang="en-US" dirty="0" smtClean="0">
                <a:latin typeface="Book Antiqua" panose="02040602050305030304" pitchFamily="18" charset="0"/>
              </a:rPr>
              <a:t>An e-mail, voice mail, IM, posting or blog sent by a member to a quorum of members of a public body;</a:t>
            </a:r>
          </a:p>
          <a:p>
            <a:pPr marL="914400" lvl="2" eaLnBrk="1" hangingPunct="1">
              <a:buClr>
                <a:prstClr val="black"/>
              </a:buClr>
              <a:buFont typeface="Arial" panose="020B0604020202020204" pitchFamily="34" charset="0"/>
              <a:buChar char="•"/>
              <a:defRPr/>
            </a:pPr>
            <a:r>
              <a:rPr lang="en-US" altLang="en-US" dirty="0" smtClean="0">
                <a:latin typeface="Book Antiqua" panose="02040602050305030304" pitchFamily="18" charset="0"/>
              </a:rPr>
              <a:t>A reply to an </a:t>
            </a:r>
            <a:r>
              <a:rPr lang="en-US" altLang="en-US" dirty="0">
                <a:latin typeface="Book Antiqua" panose="02040602050305030304" pitchFamily="18" charset="0"/>
              </a:rPr>
              <a:t>e-mail, voice mail, IM, posting, or blog originally addressed to one member of a public body subsequently forwarded to, or reviewed by a quorum of members</a:t>
            </a:r>
            <a:r>
              <a:rPr lang="en-US" altLang="en-US" dirty="0" smtClean="0">
                <a:latin typeface="Book Antiqua" panose="02040602050305030304" pitchFamily="18" charset="0"/>
              </a:rPr>
              <a:t>;</a:t>
            </a:r>
          </a:p>
          <a:p>
            <a:pPr marL="914400" lvl="2" eaLnBrk="1" hangingPunct="1">
              <a:buClr>
                <a:prstClr val="black"/>
              </a:buClr>
              <a:buFont typeface="Arial" panose="020B0604020202020204" pitchFamily="34" charset="0"/>
              <a:buChar char="•"/>
              <a:defRPr/>
            </a:pPr>
            <a:r>
              <a:rPr lang="en-US" altLang="en-US" dirty="0" smtClean="0">
                <a:latin typeface="Book Antiqua" panose="02040602050305030304" pitchFamily="18" charset="0"/>
              </a:rPr>
              <a:t>A web-based discussion group, chat room or social networking site where a quorum is participating, whether contemporaneously or in serial fashion.</a:t>
            </a:r>
            <a:endParaRPr lang="en-US" altLang="en-US" dirty="0">
              <a:latin typeface="Book Antiqua" panose="02040602050305030304" pitchFamily="18" charset="0"/>
            </a:endParaRPr>
          </a:p>
        </p:txBody>
      </p:sp>
      <p:sp>
        <p:nvSpPr>
          <p:cNvPr id="4" name="Rectangle 2"/>
          <p:cNvSpPr txBox="1">
            <a:spLocks noChangeArrowheads="1"/>
          </p:cNvSpPr>
          <p:nvPr/>
        </p:nvSpPr>
        <p:spPr bwMode="auto">
          <a:xfrm>
            <a:off x="381000" y="401638"/>
            <a:ext cx="8763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fontAlgn="base">
              <a:lnSpc>
                <a:spcPct val="90000"/>
              </a:lnSpc>
              <a:spcBef>
                <a:spcPct val="0"/>
              </a:spcBef>
              <a:spcAft>
                <a:spcPct val="0"/>
              </a:spcAft>
              <a:buClrTx/>
              <a:buSzTx/>
              <a:buFontTx/>
              <a:buNone/>
            </a:pPr>
            <a:r>
              <a:rPr lang="en-US" altLang="en-US" sz="4000" b="1" dirty="0" smtClean="0">
                <a:latin typeface="Lucida Bright" panose="02040602050505020304" pitchFamily="18" charset="0"/>
                <a:ea typeface="MS PGothic" panose="020B0600070205080204" pitchFamily="34" charset="-128"/>
                <a:cs typeface="Arial" panose="020B0604020202020204" pitchFamily="34" charset="0"/>
              </a:rPr>
              <a:t>Meetings – Email &amp; Social Media</a:t>
            </a:r>
            <a:endParaRPr lang="en-US" altLang="en-US" sz="4000" b="1" dirty="0">
              <a:latin typeface="Lucida Bright" panose="02040602050505020304" pitchFamily="18" charset="0"/>
              <a:ea typeface="MS PGothic" panose="020B0600070205080204" pitchFamily="34" charset="-128"/>
              <a:cs typeface="Arial" panose="020B0604020202020204" pitchFamily="34"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6386513"/>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a:spLocks noGrp="1"/>
          </p:cNvSpPr>
          <p:nvPr>
            <p:ph type="ftr" sz="quarter" idx="11"/>
          </p:nvPr>
        </p:nvSpPr>
        <p:spPr>
          <a:xfrm>
            <a:off x="2057400" y="6492875"/>
            <a:ext cx="4800600" cy="365125"/>
          </a:xfrm>
        </p:spPr>
        <p:txBody>
          <a:bodyPr/>
          <a:lstStyle/>
          <a:p>
            <a:r>
              <a:rPr lang="en-US" dirty="0" smtClean="0"/>
              <a:t>All materials © Copyright  2020  KP Law, P.C.  All rights reserved.</a:t>
            </a:r>
            <a:endParaRPr lang="en-US" dirty="0"/>
          </a:p>
        </p:txBody>
      </p:sp>
    </p:spTree>
    <p:extLst>
      <p:ext uri="{BB962C8B-B14F-4D97-AF65-F5344CB8AC3E}">
        <p14:creationId xmlns:p14="http://schemas.microsoft.com/office/powerpoint/2010/main" val="2763749450"/>
      </p:ext>
    </p:extLst>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2687</Words>
  <Application>Microsoft Office PowerPoint</Application>
  <PresentationFormat>On-screen Show (4:3)</PresentationFormat>
  <Paragraphs>211</Paragraphs>
  <Slides>25</Slides>
  <Notes>19</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25</vt:i4>
      </vt:variant>
    </vt:vector>
  </HeadingPairs>
  <TitlesOfParts>
    <vt:vector size="40" baseType="lpstr">
      <vt:lpstr>MS PGothic</vt:lpstr>
      <vt:lpstr>Arial</vt:lpstr>
      <vt:lpstr>Book Antiqua</vt:lpstr>
      <vt:lpstr>Calibri</vt:lpstr>
      <vt:lpstr>Century Gothic</vt:lpstr>
      <vt:lpstr>Garamond</vt:lpstr>
      <vt:lpstr>Impact</vt:lpstr>
      <vt:lpstr>Lucida Bright</vt:lpstr>
      <vt:lpstr>ＭＳ Ｐ明朝</vt:lpstr>
      <vt:lpstr>Rockwell</vt:lpstr>
      <vt:lpstr>Times New Roman</vt:lpstr>
      <vt:lpstr>Wingdings</vt:lpstr>
      <vt:lpstr>Wingdings 2</vt:lpstr>
      <vt:lpstr>Wingdings 3</vt:lpstr>
      <vt:lpstr>2_Apex</vt:lpstr>
      <vt:lpstr>  </vt:lpstr>
      <vt:lpstr>PowerPoint Presentation</vt:lpstr>
      <vt:lpstr>PowerPoint Presentation</vt:lpstr>
      <vt:lpstr>PowerPoint Presentation</vt:lpstr>
      <vt:lpstr>PowerPoint Presentation</vt:lpstr>
      <vt:lpstr> Meetings- Deliberation </vt:lpstr>
      <vt:lpstr> </vt:lpstr>
      <vt:lpstr> </vt:lpstr>
      <vt:lpstr> </vt:lpstr>
      <vt:lpstr>Public Body</vt:lpstr>
      <vt:lpstr>Public Body (cont.)</vt:lpstr>
      <vt:lpstr>Scheduling Meetings: Location</vt:lpstr>
      <vt:lpstr>Meeting Notices - Posting</vt:lpstr>
      <vt:lpstr>Meeting Notices - Content</vt:lpstr>
      <vt:lpstr>Notices – Best Practices</vt:lpstr>
      <vt:lpstr>Notices – Best Practices</vt:lpstr>
      <vt:lpstr>PowerPoint Presentation</vt:lpstr>
      <vt:lpstr>PowerPoint Presentation</vt:lpstr>
      <vt:lpstr>PowerPoint Presentation</vt:lpstr>
      <vt:lpstr>PowerPoint Presentation</vt:lpstr>
      <vt:lpstr>PowerPoint Presentation</vt:lpstr>
      <vt:lpstr>PowerPoint Presentation</vt:lpstr>
      <vt:lpstr>Recent Notable Court Decisions</vt:lpstr>
      <vt:lpstr>OML Complaints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2018-02-28T17:32:24Z</dcterms:created>
  <dcterms:modified xsi:type="dcterms:W3CDTF">2021-11-01T19:44:15Z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DOCS AutoSave">
    <vt:lpwstr>20211101102203095</vt:lpwstr>
  </property>
</Properties>
</file>